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</p:sldIdLst>
  <p:sldSz cy="5143500" cx="9144000"/>
  <p:notesSz cx="6858000" cy="9144000"/>
  <p:embeddedFontLst>
    <p:embeddedFont>
      <p:font typeface="Barlow"/>
      <p:regular r:id="rId51"/>
      <p:bold r:id="rId52"/>
      <p:italic r:id="rId53"/>
      <p:boldItalic r:id="rId54"/>
    </p:embeddedFont>
    <p:embeddedFont>
      <p:font typeface="Barlow Light"/>
      <p:regular r:id="rId55"/>
      <p:bold r:id="rId56"/>
      <p:italic r:id="rId57"/>
      <p:boldItalic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Barlow-regular.fntdata"/><Relationship Id="rId50" Type="http://schemas.openxmlformats.org/officeDocument/2006/relationships/slide" Target="slides/slide46.xml"/><Relationship Id="rId53" Type="http://schemas.openxmlformats.org/officeDocument/2006/relationships/font" Target="fonts/Barlow-italic.fntdata"/><Relationship Id="rId52" Type="http://schemas.openxmlformats.org/officeDocument/2006/relationships/font" Target="fonts/Barlow-bold.fntdata"/><Relationship Id="rId11" Type="http://schemas.openxmlformats.org/officeDocument/2006/relationships/slide" Target="slides/slide7.xml"/><Relationship Id="rId55" Type="http://schemas.openxmlformats.org/officeDocument/2006/relationships/font" Target="fonts/BarlowLight-regular.fntdata"/><Relationship Id="rId10" Type="http://schemas.openxmlformats.org/officeDocument/2006/relationships/slide" Target="slides/slide6.xml"/><Relationship Id="rId54" Type="http://schemas.openxmlformats.org/officeDocument/2006/relationships/font" Target="fonts/Barlow-boldItalic.fntdata"/><Relationship Id="rId13" Type="http://schemas.openxmlformats.org/officeDocument/2006/relationships/slide" Target="slides/slide9.xml"/><Relationship Id="rId57" Type="http://schemas.openxmlformats.org/officeDocument/2006/relationships/font" Target="fonts/BarlowLight-italic.fntdata"/><Relationship Id="rId12" Type="http://schemas.openxmlformats.org/officeDocument/2006/relationships/slide" Target="slides/slide8.xml"/><Relationship Id="rId56" Type="http://schemas.openxmlformats.org/officeDocument/2006/relationships/font" Target="fonts/BarlowLight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58" Type="http://schemas.openxmlformats.org/officeDocument/2006/relationships/font" Target="fonts/BarlowLight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3eee85b14b_0_1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3eee85b14b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0dd2912d2b_0_14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0dd2912d2b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3eee85b14b_0_27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3eee85b14b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3eee85b14b_0_26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3eee85b14b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f7408a0683_1_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f7408a0683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3eee85b14b_0_28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3eee85b14b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f7408a0683_1_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f7408a0683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f4fdd084f1_0_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f4fdd084f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f4fdd084f1_0_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f4fdd084f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f4fdd084f1_0_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f4fdd084f1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f4fdd084f1_0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f4fdd084f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f4fdd084f1_0_3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f4fdd084f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20926fedb9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20926fed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208fcf7192_0_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208fcf7192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0dd2912d2b_0_15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0dd2912d2b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f4fdd084f1_0_6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f4fdd084f1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f4fdd084f1_0_7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f4fdd084f1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f4fdd084f1_0_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f4fdd084f1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f4fdd084f1_0_5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f4fdd084f1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f4fdd084f1_0_6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f4fdd084f1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20752275fe_0_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20752275f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853cc963ab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853cc963a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20832fea80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20832fea8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f561640ff0_0_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f561640ff0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f4fdd084f1_0_9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f4fdd084f1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f5d16f7587_0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2f5d16f758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f5d16f7587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2f5d16f758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2f6df748a9e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2f6df748a9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f5d16f7587_1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f5d16f7587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f5d16f7587_1_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f5d16f7587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f5d16f7587_1_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2f5d16f7587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208fcf7192_0_4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208fcf7192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2208fcf7192_0_10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2208fcf7192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2208fcf7192_0_7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2208fcf7192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208fcf7192_0_1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2208fcf7192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f63308cdda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2f63308cdd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2f63308cdda_0_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2f63308cdd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f63308cdda_0_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2f63308cdda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f5d16f7587_1_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f5d16f7587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f6df748a9e_0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f6df748a9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f7408a0683_1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f7408a0683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f7408a0683_1_5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f7408a0683_1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f4fdd084f1_0_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f4fdd084f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855300" y="1363125"/>
            <a:ext cx="5110800" cy="241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13" name="Google Shape;13;p2"/>
          <p:cNvGrpSpPr/>
          <p:nvPr/>
        </p:nvGrpSpPr>
        <p:grpSpPr>
          <a:xfrm>
            <a:off x="0" y="2550906"/>
            <a:ext cx="719125" cy="41700"/>
            <a:chOff x="0" y="2550906"/>
            <a:chExt cx="719125" cy="41700"/>
          </a:xfrm>
        </p:grpSpPr>
        <p:sp>
          <p:nvSpPr>
            <p:cNvPr id="14" name="Google Shape;14;p2"/>
            <p:cNvSpPr/>
            <p:nvPr/>
          </p:nvSpPr>
          <p:spPr>
            <a:xfrm>
              <a:off x="0" y="2550906"/>
              <a:ext cx="509100" cy="41700"/>
            </a:xfrm>
            <a:prstGeom prst="rect">
              <a:avLst/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06425" y="2550906"/>
              <a:ext cx="212700" cy="4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ctrTitle"/>
          </p:nvPr>
        </p:nvSpPr>
        <p:spPr>
          <a:xfrm>
            <a:off x="855300" y="1534047"/>
            <a:ext cx="51108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855300" y="2714552"/>
            <a:ext cx="51108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19" name="Google Shape;19;p3"/>
          <p:cNvGrpSpPr/>
          <p:nvPr/>
        </p:nvGrpSpPr>
        <p:grpSpPr>
          <a:xfrm>
            <a:off x="0" y="2550906"/>
            <a:ext cx="719125" cy="41700"/>
            <a:chOff x="0" y="2550906"/>
            <a:chExt cx="719125" cy="41700"/>
          </a:xfrm>
        </p:grpSpPr>
        <p:sp>
          <p:nvSpPr>
            <p:cNvPr id="20" name="Google Shape;20;p3"/>
            <p:cNvSpPr/>
            <p:nvPr/>
          </p:nvSpPr>
          <p:spPr>
            <a:xfrm>
              <a:off x="0" y="2550906"/>
              <a:ext cx="509100" cy="41700"/>
            </a:xfrm>
            <a:prstGeom prst="rect">
              <a:avLst/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506425" y="2550906"/>
              <a:ext cx="212700" cy="4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100%" t="100%"/>
          </a:path>
          <a:tileRect b="-100%" r="-100%"/>
        </a:gra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idx="1" type="body"/>
          </p:nvPr>
        </p:nvSpPr>
        <p:spPr>
          <a:xfrm>
            <a:off x="855300" y="2161800"/>
            <a:ext cx="5307000" cy="819900"/>
          </a:xfrm>
          <a:prstGeom prst="rect">
            <a:avLst/>
          </a:prstGeom>
          <a:effectLst>
            <a:outerShdw blurRad="14288" rotWithShape="0" algn="bl" dir="16560000" dist="9525">
              <a:schemeClr val="accent1"/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indent="-419100" lvl="0" marL="4572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╸"/>
              <a:defRPr b="1" i="1" sz="3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419100" lvl="1" marL="914400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b="1" i="1" sz="3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419100" lvl="2" marL="1371600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‧"/>
              <a:defRPr b="1" i="1" sz="3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419100" lvl="3" marL="1828800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b="1" i="1" sz="3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419100" lvl="4" marL="2286000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b="1" i="1" sz="3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419100" lvl="5" marL="2743200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■"/>
              <a:defRPr b="1" i="1" sz="3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419100" lvl="6" marL="3200400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●"/>
              <a:defRPr b="1" i="1" sz="3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419100" lvl="7" marL="3657600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Barlow"/>
              <a:buChar char="○"/>
              <a:defRPr b="1" i="1" sz="3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419100" lvl="8" marL="4114800" rtl="0">
              <a:spcBef>
                <a:spcPts val="800"/>
              </a:spcBef>
              <a:spcAft>
                <a:spcPts val="800"/>
              </a:spcAft>
              <a:buClr>
                <a:schemeClr val="accent5"/>
              </a:buClr>
              <a:buSzPts val="3000"/>
              <a:buFont typeface="Barlow"/>
              <a:buChar char="■"/>
              <a:defRPr b="1" i="1" sz="3000">
                <a:solidFill>
                  <a:schemeClr val="accent5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0" y="2550906"/>
            <a:ext cx="509100" cy="41700"/>
          </a:xfrm>
          <a:prstGeom prst="rect">
            <a:avLst/>
          </a:prstGeom>
          <a:gradFill>
            <a:gsLst>
              <a:gs pos="0">
                <a:srgbClr val="FFFFFF">
                  <a:alpha val="29803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26" name="Google Shape;26;p4"/>
          <p:cNvSpPr/>
          <p:nvPr/>
        </p:nvSpPr>
        <p:spPr>
          <a:xfrm>
            <a:off x="506425" y="2550906"/>
            <a:ext cx="212700" cy="4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855300" y="1353948"/>
            <a:ext cx="5307000" cy="30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╸"/>
              <a:defRPr/>
            </a:lvl1pPr>
            <a:lvl2pPr indent="-381000" lvl="1" marL="914400" rtl="0">
              <a:spcBef>
                <a:spcPts val="800"/>
              </a:spcBef>
              <a:spcAft>
                <a:spcPts val="0"/>
              </a:spcAft>
              <a:buSzPts val="2400"/>
              <a:buChar char="‧"/>
              <a:defRPr/>
            </a:lvl2pPr>
            <a:lvl3pPr indent="-381000" lvl="2" marL="1371600" rtl="0">
              <a:spcBef>
                <a:spcPts val="800"/>
              </a:spcBef>
              <a:spcAft>
                <a:spcPts val="0"/>
              </a:spcAft>
              <a:buSzPts val="2400"/>
              <a:buChar char="‧"/>
              <a:defRPr/>
            </a:lvl3pPr>
            <a:lvl4pPr indent="-381000" lvl="3" marL="18288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1" name="Google Shape;31;p5"/>
          <p:cNvGrpSpPr/>
          <p:nvPr/>
        </p:nvGrpSpPr>
        <p:grpSpPr>
          <a:xfrm>
            <a:off x="0" y="1120426"/>
            <a:ext cx="719125" cy="41709"/>
            <a:chOff x="0" y="1120426"/>
            <a:chExt cx="719125" cy="41709"/>
          </a:xfrm>
        </p:grpSpPr>
        <p:sp>
          <p:nvSpPr>
            <p:cNvPr id="32" name="Google Shape;32;p5"/>
            <p:cNvSpPr/>
            <p:nvPr/>
          </p:nvSpPr>
          <p:spPr>
            <a:xfrm>
              <a:off x="0" y="1120426"/>
              <a:ext cx="509100" cy="41700"/>
            </a:xfrm>
            <a:prstGeom prst="rect">
              <a:avLst/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506425" y="1120435"/>
              <a:ext cx="212700" cy="4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" type="body"/>
          </p:nvPr>
        </p:nvSpPr>
        <p:spPr>
          <a:xfrm>
            <a:off x="855275" y="1353950"/>
            <a:ext cx="2479500" cy="34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000"/>
            </a:lvl1pPr>
            <a:lvl2pPr indent="-355600" lvl="1" marL="914400" rtl="0">
              <a:spcBef>
                <a:spcPts val="800"/>
              </a:spcBef>
              <a:spcAft>
                <a:spcPts val="0"/>
              </a:spcAft>
              <a:buSzPts val="2000"/>
              <a:buChar char="‧"/>
              <a:defRPr sz="2000"/>
            </a:lvl2pPr>
            <a:lvl3pPr indent="-355600" lvl="2" marL="1371600" rtl="0">
              <a:spcBef>
                <a:spcPts val="800"/>
              </a:spcBef>
              <a:spcAft>
                <a:spcPts val="0"/>
              </a:spcAft>
              <a:buSzPts val="2000"/>
              <a:buChar char="‧"/>
              <a:defRPr sz="2000"/>
            </a:lvl3pPr>
            <a:lvl4pPr indent="-355600" lvl="3" marL="18288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7" name="Google Shape;37;p6"/>
          <p:cNvSpPr txBox="1"/>
          <p:nvPr>
            <p:ph idx="2" type="body"/>
          </p:nvPr>
        </p:nvSpPr>
        <p:spPr>
          <a:xfrm>
            <a:off x="3682698" y="1353950"/>
            <a:ext cx="2479500" cy="34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╸"/>
              <a:defRPr sz="2000"/>
            </a:lvl1pPr>
            <a:lvl2pPr indent="-355600" lvl="1" marL="914400" rtl="0">
              <a:spcBef>
                <a:spcPts val="800"/>
              </a:spcBef>
              <a:spcAft>
                <a:spcPts val="0"/>
              </a:spcAft>
              <a:buSzPts val="2000"/>
              <a:buChar char="‧"/>
              <a:defRPr sz="2000"/>
            </a:lvl2pPr>
            <a:lvl3pPr indent="-355600" lvl="2" marL="1371600" rtl="0">
              <a:spcBef>
                <a:spcPts val="800"/>
              </a:spcBef>
              <a:spcAft>
                <a:spcPts val="0"/>
              </a:spcAft>
              <a:buSzPts val="2000"/>
              <a:buChar char="‧"/>
              <a:defRPr sz="2000"/>
            </a:lvl3pPr>
            <a:lvl4pPr indent="-355600" lvl="3" marL="18288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9" name="Google Shape;39;p6"/>
          <p:cNvGrpSpPr/>
          <p:nvPr/>
        </p:nvGrpSpPr>
        <p:grpSpPr>
          <a:xfrm>
            <a:off x="0" y="1120426"/>
            <a:ext cx="719125" cy="41709"/>
            <a:chOff x="0" y="1120426"/>
            <a:chExt cx="719125" cy="41709"/>
          </a:xfrm>
        </p:grpSpPr>
        <p:sp>
          <p:nvSpPr>
            <p:cNvPr id="40" name="Google Shape;40;p6"/>
            <p:cNvSpPr/>
            <p:nvPr/>
          </p:nvSpPr>
          <p:spPr>
            <a:xfrm>
              <a:off x="0" y="1120426"/>
              <a:ext cx="509100" cy="41700"/>
            </a:xfrm>
            <a:prstGeom prst="rect">
              <a:avLst/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6"/>
            <p:cNvSpPr/>
            <p:nvPr/>
          </p:nvSpPr>
          <p:spPr>
            <a:xfrm>
              <a:off x="506425" y="1120435"/>
              <a:ext cx="212700" cy="4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1" type="body"/>
          </p:nvPr>
        </p:nvSpPr>
        <p:spPr>
          <a:xfrm>
            <a:off x="855300" y="1353950"/>
            <a:ext cx="2315700" cy="34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╸"/>
              <a:defRPr sz="1800"/>
            </a:lvl1pPr>
            <a:lvl2pPr indent="-342900" lvl="1" marL="914400" rtl="0">
              <a:spcBef>
                <a:spcPts val="800"/>
              </a:spcBef>
              <a:spcAft>
                <a:spcPts val="0"/>
              </a:spcAft>
              <a:buSzPts val="1800"/>
              <a:buChar char="‧"/>
              <a:defRPr sz="1800"/>
            </a:lvl2pPr>
            <a:lvl3pPr indent="-342900" lvl="2" marL="1371600" rtl="0">
              <a:spcBef>
                <a:spcPts val="800"/>
              </a:spcBef>
              <a:spcAft>
                <a:spcPts val="0"/>
              </a:spcAft>
              <a:buSzPts val="1800"/>
              <a:buChar char="‧"/>
              <a:defRPr sz="1800"/>
            </a:lvl3pPr>
            <a:lvl4pPr indent="-342900" lvl="3" marL="18288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45" name="Google Shape;45;p7"/>
          <p:cNvSpPr txBox="1"/>
          <p:nvPr>
            <p:ph idx="2" type="body"/>
          </p:nvPr>
        </p:nvSpPr>
        <p:spPr>
          <a:xfrm>
            <a:off x="3414196" y="1353950"/>
            <a:ext cx="2315700" cy="34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╸"/>
              <a:defRPr sz="1800"/>
            </a:lvl1pPr>
            <a:lvl2pPr indent="-342900" lvl="1" marL="914400" rtl="0">
              <a:spcBef>
                <a:spcPts val="800"/>
              </a:spcBef>
              <a:spcAft>
                <a:spcPts val="0"/>
              </a:spcAft>
              <a:buSzPts val="1800"/>
              <a:buChar char="‧"/>
              <a:defRPr sz="1800"/>
            </a:lvl2pPr>
            <a:lvl3pPr indent="-342900" lvl="2" marL="1371600" rtl="0">
              <a:spcBef>
                <a:spcPts val="800"/>
              </a:spcBef>
              <a:spcAft>
                <a:spcPts val="0"/>
              </a:spcAft>
              <a:buSzPts val="1800"/>
              <a:buChar char="‧"/>
              <a:defRPr sz="1800"/>
            </a:lvl3pPr>
            <a:lvl4pPr indent="-342900" lvl="3" marL="18288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46" name="Google Shape;46;p7"/>
          <p:cNvSpPr txBox="1"/>
          <p:nvPr>
            <p:ph idx="3" type="body"/>
          </p:nvPr>
        </p:nvSpPr>
        <p:spPr>
          <a:xfrm>
            <a:off x="5973091" y="1353950"/>
            <a:ext cx="2315700" cy="34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╸"/>
              <a:defRPr sz="1800"/>
            </a:lvl1pPr>
            <a:lvl2pPr indent="-342900" lvl="1" marL="914400" rtl="0">
              <a:spcBef>
                <a:spcPts val="800"/>
              </a:spcBef>
              <a:spcAft>
                <a:spcPts val="0"/>
              </a:spcAft>
              <a:buSzPts val="1800"/>
              <a:buChar char="‧"/>
              <a:defRPr sz="1800"/>
            </a:lvl2pPr>
            <a:lvl3pPr indent="-342900" lvl="2" marL="1371600" rtl="0">
              <a:spcBef>
                <a:spcPts val="800"/>
              </a:spcBef>
              <a:spcAft>
                <a:spcPts val="0"/>
              </a:spcAft>
              <a:buSzPts val="1800"/>
              <a:buChar char="‧"/>
              <a:defRPr sz="1800"/>
            </a:lvl3pPr>
            <a:lvl4pPr indent="-342900" lvl="3" marL="18288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8" name="Google Shape;48;p7"/>
          <p:cNvGrpSpPr/>
          <p:nvPr/>
        </p:nvGrpSpPr>
        <p:grpSpPr>
          <a:xfrm>
            <a:off x="0" y="1120426"/>
            <a:ext cx="719125" cy="41709"/>
            <a:chOff x="0" y="1120426"/>
            <a:chExt cx="719125" cy="41709"/>
          </a:xfrm>
        </p:grpSpPr>
        <p:sp>
          <p:nvSpPr>
            <p:cNvPr id="49" name="Google Shape;49;p7"/>
            <p:cNvSpPr/>
            <p:nvPr/>
          </p:nvSpPr>
          <p:spPr>
            <a:xfrm>
              <a:off x="0" y="1120426"/>
              <a:ext cx="509100" cy="41700"/>
            </a:xfrm>
            <a:prstGeom prst="rect">
              <a:avLst/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7"/>
            <p:cNvSpPr/>
            <p:nvPr/>
          </p:nvSpPr>
          <p:spPr>
            <a:xfrm>
              <a:off x="506425" y="1120435"/>
              <a:ext cx="212700" cy="4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4" name="Google Shape;54;p8"/>
          <p:cNvGrpSpPr/>
          <p:nvPr/>
        </p:nvGrpSpPr>
        <p:grpSpPr>
          <a:xfrm>
            <a:off x="0" y="1120426"/>
            <a:ext cx="719125" cy="41709"/>
            <a:chOff x="0" y="1120426"/>
            <a:chExt cx="719125" cy="41709"/>
          </a:xfrm>
        </p:grpSpPr>
        <p:sp>
          <p:nvSpPr>
            <p:cNvPr id="55" name="Google Shape;55;p8"/>
            <p:cNvSpPr/>
            <p:nvPr/>
          </p:nvSpPr>
          <p:spPr>
            <a:xfrm>
              <a:off x="0" y="1120426"/>
              <a:ext cx="509100" cy="41700"/>
            </a:xfrm>
            <a:prstGeom prst="rect">
              <a:avLst/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>
              <a:off x="506425" y="1120435"/>
              <a:ext cx="212700" cy="4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/>
          <p:nvPr>
            <p:ph idx="1" type="body"/>
          </p:nvPr>
        </p:nvSpPr>
        <p:spPr>
          <a:xfrm>
            <a:off x="855300" y="4406300"/>
            <a:ext cx="7433400" cy="311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0" name="Google Shape;60;p9"/>
          <p:cNvGrpSpPr/>
          <p:nvPr/>
        </p:nvGrpSpPr>
        <p:grpSpPr>
          <a:xfrm>
            <a:off x="0" y="4541156"/>
            <a:ext cx="719125" cy="41700"/>
            <a:chOff x="0" y="4541156"/>
            <a:chExt cx="719125" cy="41700"/>
          </a:xfrm>
        </p:grpSpPr>
        <p:sp>
          <p:nvSpPr>
            <p:cNvPr id="61" name="Google Shape;61;p9"/>
            <p:cNvSpPr/>
            <p:nvPr/>
          </p:nvSpPr>
          <p:spPr>
            <a:xfrm>
              <a:off x="0" y="4541156"/>
              <a:ext cx="509100" cy="41700"/>
            </a:xfrm>
            <a:prstGeom prst="rect">
              <a:avLst/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9"/>
            <p:cNvSpPr/>
            <p:nvPr/>
          </p:nvSpPr>
          <p:spPr>
            <a:xfrm>
              <a:off x="506425" y="4541156"/>
              <a:ext cx="212700" cy="4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5" name="Google Shape;65;p10"/>
          <p:cNvGrpSpPr/>
          <p:nvPr/>
        </p:nvGrpSpPr>
        <p:grpSpPr>
          <a:xfrm>
            <a:off x="0" y="2550906"/>
            <a:ext cx="719125" cy="41700"/>
            <a:chOff x="0" y="2550906"/>
            <a:chExt cx="719125" cy="41700"/>
          </a:xfrm>
        </p:grpSpPr>
        <p:sp>
          <p:nvSpPr>
            <p:cNvPr id="66" name="Google Shape;66;p10"/>
            <p:cNvSpPr/>
            <p:nvPr/>
          </p:nvSpPr>
          <p:spPr>
            <a:xfrm>
              <a:off x="0" y="2550906"/>
              <a:ext cx="509100" cy="41700"/>
            </a:xfrm>
            <a:prstGeom prst="rect">
              <a:avLst/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0"/>
            <p:cNvSpPr/>
            <p:nvPr/>
          </p:nvSpPr>
          <p:spPr>
            <a:xfrm>
              <a:off x="506425" y="2550906"/>
              <a:ext cx="212700" cy="4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gradFill>
          <a:gsLst>
            <a:gs pos="0">
              <a:schemeClr val="accent5"/>
            </a:gs>
            <a:gs pos="100000">
              <a:schemeClr val="accent6"/>
            </a:gs>
          </a:gsLst>
          <a:path path="circle">
            <a:fillToRect l="100%" t="100%"/>
          </a:path>
          <a:tileRect b="-100%" r="-100%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b="1" sz="24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b="1" sz="24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b="1" sz="24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b="1" sz="24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b="1" sz="24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b="1" sz="24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b="1" sz="24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b="1" sz="24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"/>
              <a:buNone/>
              <a:defRPr b="1" sz="24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55300" y="1353948"/>
            <a:ext cx="5307000" cy="30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rlow Light"/>
              <a:buChar char="╸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-381000" lvl="1" marL="9144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rlow Light"/>
              <a:buChar char="‧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-381000" lvl="2" marL="1371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Barlow Light"/>
              <a:buChar char="‧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-381000" lvl="3" marL="18288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-381000" lvl="4" marL="2286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-381000" lvl="5" marL="2743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-381000" lvl="6" marL="32004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-381000" lvl="7" marL="3657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-381000" lvl="8" marL="41148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buNone/>
              <a:defRPr sz="13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rtl="0" algn="ctr">
              <a:buNone/>
              <a:defRPr sz="13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rtl="0" algn="ctr">
              <a:buNone/>
              <a:defRPr sz="13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rtl="0" algn="ctr">
              <a:buNone/>
              <a:defRPr sz="13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rtl="0" algn="ctr">
              <a:buNone/>
              <a:defRPr sz="13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rtl="0" algn="ctr">
              <a:buNone/>
              <a:defRPr sz="13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rtl="0" algn="ctr">
              <a:buNone/>
              <a:defRPr sz="13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rtl="0" algn="ctr">
              <a:buNone/>
              <a:defRPr sz="13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rtl="0" algn="ctr">
              <a:buNone/>
              <a:defRPr sz="1300">
                <a:solidFill>
                  <a:schemeClr val="accent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0" y="5096950"/>
            <a:ext cx="8719800" cy="46500"/>
          </a:xfrm>
          <a:prstGeom prst="rect">
            <a:avLst/>
          </a:prstGeom>
          <a:gradFill>
            <a:gsLst>
              <a:gs pos="0">
                <a:srgbClr val="FFFFFF">
                  <a:alpha val="29803"/>
                  <a:alpha val="29800"/>
                </a:srgbClr>
              </a:gs>
              <a:gs pos="100000">
                <a:srgbClr val="FFFFFF">
                  <a:alpha val="0"/>
                  <a:alpha val="29800"/>
                </a:srgb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1"/>
          <p:cNvSpPr/>
          <p:nvPr/>
        </p:nvSpPr>
        <p:spPr>
          <a:xfrm>
            <a:off x="8693400" y="5096950"/>
            <a:ext cx="450600" cy="46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5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Relationship Id="rId4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1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0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2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23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6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3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s://aws.amazon.com/lambda/sla/historical/" TargetMode="External"/><Relationship Id="rId4" Type="http://schemas.openxmlformats.org/officeDocument/2006/relationships/hyperlink" Target="https://docs.aws.amazon.com/lambda/latest/dg/lambda-runtime-environment.html" TargetMode="External"/><Relationship Id="rId9" Type="http://schemas.openxmlformats.org/officeDocument/2006/relationships/hyperlink" Target="https://github.com/aws-samples/aws-lambda-extensions" TargetMode="External"/><Relationship Id="rId5" Type="http://schemas.openxmlformats.org/officeDocument/2006/relationships/hyperlink" Target="https://docs.aws.amazon.com/lambda/latest/dg/lambda-concurrency.html" TargetMode="External"/><Relationship Id="rId6" Type="http://schemas.openxmlformats.org/officeDocument/2006/relationships/hyperlink" Target="https://catalog.workshops.aws/lambdaextensions/en-US" TargetMode="External"/><Relationship Id="rId7" Type="http://schemas.openxmlformats.org/officeDocument/2006/relationships/hyperlink" Target="https://docs.aws.amazon.com/lambda/latest/dg/chapter-layers.html" TargetMode="External"/><Relationship Id="rId8" Type="http://schemas.openxmlformats.org/officeDocument/2006/relationships/hyperlink" Target="https://docs.aws.amazon.com/lambda/latest/dg/telemetry-api.html" TargetMode="Externa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4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7.png"/><Relationship Id="rId4" Type="http://schemas.openxmlformats.org/officeDocument/2006/relationships/image" Target="../media/image3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/>
          <p:nvPr>
            <p:ph type="ctrTitle"/>
          </p:nvPr>
        </p:nvSpPr>
        <p:spPr>
          <a:xfrm>
            <a:off x="1114950" y="981300"/>
            <a:ext cx="5949900" cy="241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Evitando lock-ins, construindo </a:t>
            </a:r>
            <a:r>
              <a:rPr lang="en" sz="3500">
                <a:solidFill>
                  <a:schemeClr val="accent1"/>
                </a:solidFill>
              </a:rPr>
              <a:t>sua própria layer de observabilidade</a:t>
            </a:r>
            <a:r>
              <a:rPr lang="en" sz="3500"/>
              <a:t> com AWS Lambda telemetry API</a:t>
            </a:r>
            <a:endParaRPr sz="3500">
              <a:solidFill>
                <a:schemeClr val="lt2"/>
              </a:solidFill>
            </a:endParaRPr>
          </a:p>
        </p:txBody>
      </p:sp>
      <p:sp>
        <p:nvSpPr>
          <p:cNvPr id="73" name="Google Shape;73;p11"/>
          <p:cNvSpPr/>
          <p:nvPr/>
        </p:nvSpPr>
        <p:spPr>
          <a:xfrm>
            <a:off x="6726724" y="2006131"/>
            <a:ext cx="2002591" cy="1131242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0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5" name="Google Shape;16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1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1" name="Google Shape;171;p21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Serverless não fica limitado a Lambda</a:t>
            </a:r>
            <a:endParaRPr/>
          </a:p>
        </p:txBody>
      </p:sp>
      <p:pic>
        <p:nvPicPr>
          <p:cNvPr id="172" name="Google Shape;17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388" y="1384700"/>
            <a:ext cx="8457213" cy="321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2"/>
          <p:cNvSpPr txBox="1"/>
          <p:nvPr>
            <p:ph type="title"/>
          </p:nvPr>
        </p:nvSpPr>
        <p:spPr>
          <a:xfrm>
            <a:off x="855300" y="836000"/>
            <a:ext cx="6666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Premissas para Lambda</a:t>
            </a:r>
            <a:endParaRPr/>
          </a:p>
        </p:txBody>
      </p:sp>
      <p:sp>
        <p:nvSpPr>
          <p:cNvPr id="178" name="Google Shape;178;p22"/>
          <p:cNvSpPr txBox="1"/>
          <p:nvPr>
            <p:ph idx="1" type="body"/>
          </p:nvPr>
        </p:nvSpPr>
        <p:spPr>
          <a:xfrm>
            <a:off x="855250" y="1411750"/>
            <a:ext cx="5453100" cy="353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Sem servidor para gerenciar;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Escale com o uso;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Orientado a eventos / triggers;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Disponibilidade garantida pela AWS;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Agnóstico a tecnologia;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Maior agilidade.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8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79" name="Google Shape;179;p22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3"/>
          <p:cNvSpPr txBox="1"/>
          <p:nvPr>
            <p:ph type="title"/>
          </p:nvPr>
        </p:nvSpPr>
        <p:spPr>
          <a:xfrm>
            <a:off x="855300" y="836000"/>
            <a:ext cx="6666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Casos de uso</a:t>
            </a:r>
            <a:endParaRPr/>
          </a:p>
        </p:txBody>
      </p:sp>
      <p:sp>
        <p:nvSpPr>
          <p:cNvPr id="185" name="Google Shape;185;p23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6" name="Google Shape;186;p23"/>
          <p:cNvSpPr txBox="1"/>
          <p:nvPr>
            <p:ph idx="1" type="body"/>
          </p:nvPr>
        </p:nvSpPr>
        <p:spPr>
          <a:xfrm>
            <a:off x="855250" y="1411750"/>
            <a:ext cx="5453100" cy="239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Startups  (economia, foco dev, fácil desenvolvimento e manutenção);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Rest APIs;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Processamento assíncrono (tópicos/filas);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Processamento de dados (ETL).</a:t>
            </a:r>
            <a:endParaRPr sz="1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4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2" name="Google Shape;192;p24"/>
          <p:cNvSpPr txBox="1"/>
          <p:nvPr>
            <p:ph idx="4294967295" type="title"/>
          </p:nvPr>
        </p:nvSpPr>
        <p:spPr>
          <a:xfrm>
            <a:off x="1037900" y="2297400"/>
            <a:ext cx="6666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Basicamente quando falamos de lambda…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5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8" name="Google Shape;19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6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" name="Google Shape;204;p26"/>
          <p:cNvSpPr txBox="1"/>
          <p:nvPr>
            <p:ph idx="4294967295" type="title"/>
          </p:nvPr>
        </p:nvSpPr>
        <p:spPr>
          <a:xfrm>
            <a:off x="1037900" y="2297400"/>
            <a:ext cx="6666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 como tudo isso funciona?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7"/>
          <p:cNvSpPr txBox="1"/>
          <p:nvPr>
            <p:ph type="title"/>
          </p:nvPr>
        </p:nvSpPr>
        <p:spPr>
          <a:xfrm>
            <a:off x="855300" y="836000"/>
            <a:ext cx="6281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uma lambda é chamada?</a:t>
            </a:r>
            <a:endParaRPr/>
          </a:p>
        </p:txBody>
      </p:sp>
      <p:sp>
        <p:nvSpPr>
          <p:cNvPr id="210" name="Google Shape;210;p27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1" name="Google Shape;21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7375" y="1464725"/>
            <a:ext cx="5429250" cy="316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8"/>
          <p:cNvSpPr txBox="1"/>
          <p:nvPr>
            <p:ph type="title"/>
          </p:nvPr>
        </p:nvSpPr>
        <p:spPr>
          <a:xfrm>
            <a:off x="855300" y="836000"/>
            <a:ext cx="6281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lambdas escalam?</a:t>
            </a:r>
            <a:endParaRPr/>
          </a:p>
        </p:txBody>
      </p:sp>
      <p:sp>
        <p:nvSpPr>
          <p:cNvPr id="217" name="Google Shape;217;p28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8" name="Google Shape;21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51725"/>
            <a:ext cx="8839199" cy="22427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/>
          <p:nvPr>
            <p:ph type="title"/>
          </p:nvPr>
        </p:nvSpPr>
        <p:spPr>
          <a:xfrm>
            <a:off x="855300" y="836000"/>
            <a:ext cx="6281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lambdas escalam?</a:t>
            </a:r>
            <a:endParaRPr/>
          </a:p>
        </p:txBody>
      </p:sp>
      <p:sp>
        <p:nvSpPr>
          <p:cNvPr id="224" name="Google Shape;224;p29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5" name="Google Shape;22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0725" y="1369825"/>
            <a:ext cx="7105679" cy="360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/>
          <p:nvPr>
            <p:ph idx="1" type="body"/>
          </p:nvPr>
        </p:nvSpPr>
        <p:spPr>
          <a:xfrm>
            <a:off x="855300" y="1353950"/>
            <a:ext cx="5140500" cy="303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rPr>
              <a:t>Engenheiro de Plataforma no iFood;</a:t>
            </a:r>
            <a:endParaRPr b="1" sz="1800">
              <a:solidFill>
                <a:schemeClr val="lt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rPr>
              <a:t>Engenheiro de computação e mestrando no PPGEEC </a:t>
            </a:r>
            <a:r>
              <a:rPr b="1" lang="en" sz="1800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rPr>
              <a:t>pela UTFPR-PB</a:t>
            </a:r>
            <a:r>
              <a:rPr b="1" lang="en" sz="1800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rPr>
              <a:t>;</a:t>
            </a:r>
            <a:endParaRPr b="1" sz="1800">
              <a:solidFill>
                <a:schemeClr val="lt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rPr>
              <a:t>Em qualquer rede com @prandogabriel.</a:t>
            </a:r>
            <a:endParaRPr b="1" sz="1800">
              <a:solidFill>
                <a:schemeClr val="lt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0" name="Google Shape;80;p12"/>
          <p:cNvPicPr preferRelativeResize="0"/>
          <p:nvPr/>
        </p:nvPicPr>
        <p:blipFill rotWithShape="1">
          <a:blip r:embed="rId3">
            <a:alphaModFix/>
          </a:blip>
          <a:srcRect b="0" l="0" r="0" t="24998"/>
          <a:stretch/>
        </p:blipFill>
        <p:spPr>
          <a:xfrm>
            <a:off x="6140650" y="1422900"/>
            <a:ext cx="2297700" cy="22977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81" name="Google Shape;81;p12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Quem é Gabriel Prando (Prando)?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 txBox="1"/>
          <p:nvPr>
            <p:ph type="title"/>
          </p:nvPr>
        </p:nvSpPr>
        <p:spPr>
          <a:xfrm>
            <a:off x="855300" y="836000"/>
            <a:ext cx="6281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lambdas escalam?</a:t>
            </a:r>
            <a:endParaRPr/>
          </a:p>
        </p:txBody>
      </p:sp>
      <p:sp>
        <p:nvSpPr>
          <p:cNvPr id="231" name="Google Shape;231;p30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2" name="Google Shape;23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000" y="1340075"/>
            <a:ext cx="7578004" cy="360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"/>
          <p:cNvSpPr txBox="1"/>
          <p:nvPr>
            <p:ph type="title"/>
          </p:nvPr>
        </p:nvSpPr>
        <p:spPr>
          <a:xfrm>
            <a:off x="855300" y="836000"/>
            <a:ext cx="6281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lambdas escalam?</a:t>
            </a:r>
            <a:endParaRPr/>
          </a:p>
        </p:txBody>
      </p:sp>
      <p:sp>
        <p:nvSpPr>
          <p:cNvPr id="238" name="Google Shape;238;p31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9" name="Google Shape;239;p31"/>
          <p:cNvSpPr txBox="1"/>
          <p:nvPr>
            <p:ph idx="1" type="body"/>
          </p:nvPr>
        </p:nvSpPr>
        <p:spPr>
          <a:xfrm>
            <a:off x="855250" y="1411750"/>
            <a:ext cx="6310500" cy="239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Ponto de atenção: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‧"/>
            </a:pPr>
            <a:r>
              <a:rPr lang="en" sz="1600"/>
              <a:t>Limite de 1000 instâncias simultâneas, por default…</a:t>
            </a:r>
            <a:endParaRPr sz="16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2"/>
          <p:cNvSpPr txBox="1"/>
          <p:nvPr>
            <p:ph type="title"/>
          </p:nvPr>
        </p:nvSpPr>
        <p:spPr>
          <a:xfrm>
            <a:off x="855300" y="836000"/>
            <a:ext cx="6281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lambdas escalam?</a:t>
            </a:r>
            <a:endParaRPr/>
          </a:p>
        </p:txBody>
      </p:sp>
      <p:sp>
        <p:nvSpPr>
          <p:cNvPr id="245" name="Google Shape;245;p32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6" name="Google Shape;246;p32"/>
          <p:cNvSpPr txBox="1"/>
          <p:nvPr>
            <p:ph idx="1" type="body"/>
          </p:nvPr>
        </p:nvSpPr>
        <p:spPr>
          <a:xfrm>
            <a:off x="855250" y="1411750"/>
            <a:ext cx="6310500" cy="239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Ponto de atenção: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‧"/>
            </a:pPr>
            <a:r>
              <a:rPr lang="en" sz="1600"/>
              <a:t>Limite de 1000 instâncias simultâneas, por default…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‧"/>
            </a:pPr>
            <a:r>
              <a:rPr lang="en" sz="1600"/>
              <a:t>1000req * 500ms/req * 60s * 60min * 24h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‧"/>
            </a:pPr>
            <a:r>
              <a:rPr lang="en" sz="1600"/>
              <a:t>2k req/s = 172.800.000 req/dia = 5.184.000.000 req/mês</a:t>
            </a:r>
            <a:endParaRPr sz="16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3"/>
          <p:cNvSpPr txBox="1"/>
          <p:nvPr>
            <p:ph type="title"/>
          </p:nvPr>
        </p:nvSpPr>
        <p:spPr>
          <a:xfrm>
            <a:off x="855300" y="836000"/>
            <a:ext cx="6281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Quanto custa essa brincadeira</a:t>
            </a:r>
            <a:r>
              <a:rPr lang="en"/>
              <a:t>?</a:t>
            </a:r>
            <a:endParaRPr/>
          </a:p>
        </p:txBody>
      </p:sp>
      <p:sp>
        <p:nvSpPr>
          <p:cNvPr id="252" name="Google Shape;252;p33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3" name="Google Shape;25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5825" y="1792750"/>
            <a:ext cx="4028500" cy="259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550" y="1792750"/>
            <a:ext cx="4028500" cy="2596849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3"/>
          <p:cNvSpPr txBox="1"/>
          <p:nvPr>
            <p:ph idx="1" type="body"/>
          </p:nvPr>
        </p:nvSpPr>
        <p:spPr>
          <a:xfrm>
            <a:off x="493550" y="4593275"/>
            <a:ext cx="6310500" cy="25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 sz="800"/>
              <a:t>OBS: Nem sempre menor memória irá custar menos… Como também os custos de invocações serão os mais consideráveis…</a:t>
            </a:r>
            <a:endParaRPr sz="8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4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1" name="Google Shape;261;p34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Anatomia de uma função lambda</a:t>
            </a:r>
            <a:endParaRPr/>
          </a:p>
        </p:txBody>
      </p:sp>
      <p:pic>
        <p:nvPicPr>
          <p:cNvPr id="262" name="Google Shape;26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2675" y="1095425"/>
            <a:ext cx="7518644" cy="360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5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8" name="Google Shape;268;p35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vejo os logs da minha aplicação?</a:t>
            </a:r>
            <a:endParaRPr/>
          </a:p>
        </p:txBody>
      </p:sp>
      <p:pic>
        <p:nvPicPr>
          <p:cNvPr id="269" name="Google Shape;26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000" y="1984051"/>
            <a:ext cx="8361999" cy="160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6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5" name="Google Shape;275;p36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vejo os logs da minha aplicação?</a:t>
            </a:r>
            <a:endParaRPr/>
          </a:p>
        </p:txBody>
      </p:sp>
      <p:pic>
        <p:nvPicPr>
          <p:cNvPr id="276" name="Google Shape;27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5663" y="1305325"/>
            <a:ext cx="6652678" cy="360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7"/>
          <p:cNvSpPr txBox="1"/>
          <p:nvPr>
            <p:ph type="title"/>
          </p:nvPr>
        </p:nvSpPr>
        <p:spPr>
          <a:xfrm>
            <a:off x="855300" y="836000"/>
            <a:ext cx="6281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 Observabilidade em um sistema complexo?</a:t>
            </a:r>
            <a:endParaRPr/>
          </a:p>
        </p:txBody>
      </p:sp>
      <p:sp>
        <p:nvSpPr>
          <p:cNvPr id="282" name="Google Shape;282;p37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3" name="Google Shape;283;p37"/>
          <p:cNvSpPr txBox="1"/>
          <p:nvPr>
            <p:ph idx="1" type="body"/>
          </p:nvPr>
        </p:nvSpPr>
        <p:spPr>
          <a:xfrm>
            <a:off x="855250" y="1411750"/>
            <a:ext cx="5453100" cy="239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Cloudwatch by default;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Métricas via EMF;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AWS X-Ray (tracing);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Export do cloudwatch para outros serviços como opensearch;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Envio dos dados para fontes terceiras: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‧"/>
            </a:pPr>
            <a:r>
              <a:rPr lang="en" sz="1600"/>
              <a:t>Em tempo de execução;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‧"/>
            </a:pPr>
            <a:r>
              <a:rPr lang="en" sz="1600"/>
              <a:t>Via layer/extensão;</a:t>
            </a:r>
            <a:endParaRPr sz="1600"/>
          </a:p>
          <a:p>
            <a:pPr indent="0" lvl="0" marL="9144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45720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8"/>
          <p:cNvSpPr txBox="1"/>
          <p:nvPr>
            <p:ph type="title"/>
          </p:nvPr>
        </p:nvSpPr>
        <p:spPr>
          <a:xfrm>
            <a:off x="855300" y="836000"/>
            <a:ext cx="6281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Dores do by default AWS</a:t>
            </a:r>
            <a:endParaRPr/>
          </a:p>
        </p:txBody>
      </p:sp>
      <p:sp>
        <p:nvSpPr>
          <p:cNvPr id="289" name="Google Shape;289;p38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0" name="Google Shape;290;p38"/>
          <p:cNvSpPr txBox="1"/>
          <p:nvPr>
            <p:ph idx="1" type="body"/>
          </p:nvPr>
        </p:nvSpPr>
        <p:spPr>
          <a:xfrm>
            <a:off x="855250" y="1411750"/>
            <a:ext cx="6844500" cy="239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Dificuldade de explorar logs: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‧"/>
            </a:pPr>
            <a:r>
              <a:rPr lang="en" sz="1600"/>
              <a:t>Sintaxe própria do CW;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‧"/>
            </a:pPr>
            <a:r>
              <a:rPr lang="en" sz="1600"/>
              <a:t>Limitação de 50 grupos de log por query;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‧"/>
            </a:pPr>
            <a:r>
              <a:rPr lang="en" sz="1600"/>
              <a:t>Log descentralizado;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Trace no X-Ray acaba sendo pouco eficiente;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Limitação de não ter o serviço "em pé" direto limita alguns tipos de integrações;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Dificuldade de sair a stack de serverless para outra arquitetura por tudo estar na AWS .</a:t>
            </a:r>
            <a:endParaRPr sz="16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9"/>
          <p:cNvSpPr txBox="1"/>
          <p:nvPr>
            <p:ph type="title"/>
          </p:nvPr>
        </p:nvSpPr>
        <p:spPr>
          <a:xfrm>
            <a:off x="855300" y="836000"/>
            <a:ext cx="6281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os grandes players de APM oferecem suporte a lambda? </a:t>
            </a:r>
            <a:endParaRPr/>
          </a:p>
        </p:txBody>
      </p:sp>
      <p:sp>
        <p:nvSpPr>
          <p:cNvPr id="296" name="Google Shape;296;p39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7" name="Google Shape;297;p39"/>
          <p:cNvSpPr txBox="1"/>
          <p:nvPr>
            <p:ph idx="1" type="body"/>
          </p:nvPr>
        </p:nvSpPr>
        <p:spPr>
          <a:xfrm>
            <a:off x="855250" y="1411750"/>
            <a:ext cx="5453100" cy="239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Combinação de: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‧"/>
            </a:pPr>
            <a:r>
              <a:rPr lang="en" sz="1600"/>
              <a:t>Lambda extensions;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‧"/>
            </a:pPr>
            <a:r>
              <a:rPr lang="en" sz="1600"/>
              <a:t>Lambda Layer;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‧"/>
            </a:pPr>
            <a:r>
              <a:rPr lang="en" sz="1600"/>
              <a:t>Telemetry API.</a:t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>
            <a:off x="855300" y="836000"/>
            <a:ext cx="6666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13"/>
          <p:cNvSpPr txBox="1"/>
          <p:nvPr>
            <p:ph idx="4294967295" type="subTitle"/>
          </p:nvPr>
        </p:nvSpPr>
        <p:spPr>
          <a:xfrm>
            <a:off x="955225" y="1759825"/>
            <a:ext cx="6118200" cy="24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Barlow"/>
              <a:buChar char="-"/>
            </a:pPr>
            <a:r>
              <a:rPr b="1" lang="en" sz="1800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rPr>
              <a:t>Alinhamento de conhecimento</a:t>
            </a:r>
            <a:endParaRPr b="1" sz="1800">
              <a:solidFill>
                <a:schemeClr val="lt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Barlow"/>
              <a:buChar char="-"/>
            </a:pPr>
            <a:r>
              <a:rPr b="1" lang="en" sz="1800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rPr>
              <a:t>Funcionamento lambda</a:t>
            </a:r>
            <a:endParaRPr b="1" sz="1800">
              <a:solidFill>
                <a:schemeClr val="lt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Barlow"/>
              <a:buChar char="-"/>
            </a:pPr>
            <a:r>
              <a:rPr b="1" lang="en" sz="1800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rPr>
              <a:t>Lambda Extensions</a:t>
            </a:r>
            <a:endParaRPr b="1" sz="1800">
              <a:solidFill>
                <a:schemeClr val="lt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Barlow"/>
              <a:buChar char="-"/>
            </a:pPr>
            <a:r>
              <a:rPr b="1" lang="en" sz="1800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rPr>
              <a:t>Lambda Layers</a:t>
            </a:r>
            <a:endParaRPr b="1" sz="1800">
              <a:solidFill>
                <a:schemeClr val="lt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Barlow"/>
              <a:buChar char="-"/>
            </a:pPr>
            <a:r>
              <a:rPr b="1" lang="en" sz="1800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rPr>
              <a:t>Telemetry API</a:t>
            </a:r>
            <a:endParaRPr b="1" sz="1800">
              <a:solidFill>
                <a:schemeClr val="lt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Barlow"/>
              <a:buChar char="-"/>
            </a:pPr>
            <a:r>
              <a:rPr b="1" lang="en" sz="1800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rPr>
              <a:t>Como criar uma layer de observabilidade</a:t>
            </a:r>
            <a:endParaRPr b="1" sz="1800">
              <a:solidFill>
                <a:schemeClr val="lt2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0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3" name="Google Shape;303;p40"/>
          <p:cNvSpPr txBox="1"/>
          <p:nvPr>
            <p:ph idx="4294967295" type="title"/>
          </p:nvPr>
        </p:nvSpPr>
        <p:spPr>
          <a:xfrm>
            <a:off x="1037900" y="2297400"/>
            <a:ext cx="6666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que são esses componentes?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1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Lambda</a:t>
            </a:r>
            <a:r>
              <a:rPr lang="en"/>
              <a:t> Extensions</a:t>
            </a:r>
            <a:endParaRPr/>
          </a:p>
        </p:txBody>
      </p:sp>
      <p:sp>
        <p:nvSpPr>
          <p:cNvPr id="309" name="Google Shape;309;p41"/>
          <p:cNvSpPr txBox="1"/>
          <p:nvPr>
            <p:ph idx="1" type="body"/>
          </p:nvPr>
        </p:nvSpPr>
        <p:spPr>
          <a:xfrm>
            <a:off x="855300" y="1383700"/>
            <a:ext cx="3712800" cy="30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Introduzida em 2020.</a:t>
            </a:r>
            <a:endParaRPr sz="1600"/>
          </a:p>
        </p:txBody>
      </p:sp>
      <p:sp>
        <p:nvSpPr>
          <p:cNvPr id="310" name="Google Shape;310;p41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1" name="Google Shape;31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7887" y="2075175"/>
            <a:ext cx="7208226" cy="2476275"/>
          </a:xfrm>
          <a:prstGeom prst="rect">
            <a:avLst/>
          </a:prstGeom>
          <a:solidFill>
            <a:schemeClr val="dk1"/>
          </a:solidFill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2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Lambda Extensions</a:t>
            </a:r>
            <a:endParaRPr/>
          </a:p>
        </p:txBody>
      </p:sp>
      <p:sp>
        <p:nvSpPr>
          <p:cNvPr id="317" name="Google Shape;317;p42"/>
          <p:cNvSpPr txBox="1"/>
          <p:nvPr>
            <p:ph idx="1" type="body"/>
          </p:nvPr>
        </p:nvSpPr>
        <p:spPr>
          <a:xfrm>
            <a:off x="575875" y="1434950"/>
            <a:ext cx="3712800" cy="30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Facilitam a integração com outras ferramentas;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Execução da função não depende da extension.</a:t>
            </a:r>
            <a:endParaRPr sz="1600"/>
          </a:p>
        </p:txBody>
      </p:sp>
      <p:sp>
        <p:nvSpPr>
          <p:cNvPr id="318" name="Google Shape;318;p42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9" name="Google Shape;319;p42"/>
          <p:cNvSpPr/>
          <p:nvPr/>
        </p:nvSpPr>
        <p:spPr>
          <a:xfrm>
            <a:off x="4661875" y="2177450"/>
            <a:ext cx="4321500" cy="2291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dk1"/>
              </a:highlight>
              <a:latin typeface="Barlow Light"/>
              <a:ea typeface="Barlow Light"/>
              <a:cs typeface="Barlow Light"/>
              <a:sym typeface="Barlow Light"/>
            </a:endParaRPr>
          </a:p>
        </p:txBody>
      </p:sp>
      <p:pic>
        <p:nvPicPr>
          <p:cNvPr id="320" name="Google Shape;32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1875" y="2570125"/>
            <a:ext cx="4271100" cy="18025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3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Lambda layers</a:t>
            </a:r>
            <a:endParaRPr/>
          </a:p>
        </p:txBody>
      </p:sp>
      <p:sp>
        <p:nvSpPr>
          <p:cNvPr id="326" name="Google Shape;326;p43"/>
          <p:cNvSpPr txBox="1"/>
          <p:nvPr>
            <p:ph idx="1" type="body"/>
          </p:nvPr>
        </p:nvSpPr>
        <p:spPr>
          <a:xfrm>
            <a:off x="455350" y="1383700"/>
            <a:ext cx="4112700" cy="30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Arquivo .zip de conteúdo compartilhado;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Empacote e compartilhe:</a:t>
            </a:r>
            <a:endParaRPr sz="1600"/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Dependências e bibliotecas;</a:t>
            </a:r>
            <a:endParaRPr sz="1600"/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Runtime personalizado;</a:t>
            </a:r>
            <a:endParaRPr sz="1600"/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Arquivos de configuração.</a:t>
            </a:r>
            <a:endParaRPr sz="1600"/>
          </a:p>
        </p:txBody>
      </p:sp>
      <p:sp>
        <p:nvSpPr>
          <p:cNvPr id="327" name="Google Shape;327;p43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8" name="Google Shape;32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8150" y="1353950"/>
            <a:ext cx="3228324" cy="325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4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Telemetry</a:t>
            </a:r>
            <a:r>
              <a:rPr lang="en"/>
              <a:t> API</a:t>
            </a:r>
            <a:endParaRPr/>
          </a:p>
        </p:txBody>
      </p:sp>
      <p:sp>
        <p:nvSpPr>
          <p:cNvPr id="334" name="Google Shape;334;p44"/>
          <p:cNvSpPr txBox="1"/>
          <p:nvPr>
            <p:ph idx="1" type="body"/>
          </p:nvPr>
        </p:nvSpPr>
        <p:spPr>
          <a:xfrm>
            <a:off x="855300" y="1383700"/>
            <a:ext cx="7441500" cy="93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Possibilita e</a:t>
            </a:r>
            <a:r>
              <a:rPr lang="en" sz="1600"/>
              <a:t>xtensões acessar dados de telemetria em tempo real;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Logs, trace, métricas, métricas de plataforma.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Possibilidade subscrever via extensão (infinitas possibilidades)</a:t>
            </a:r>
            <a:endParaRPr sz="1600"/>
          </a:p>
        </p:txBody>
      </p:sp>
      <p:sp>
        <p:nvSpPr>
          <p:cNvPr id="335" name="Google Shape;335;p44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6" name="Google Shape;33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4200" y="2471700"/>
            <a:ext cx="7372601" cy="236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5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juntar tudo isso para criar sua layer de observabilidade?</a:t>
            </a:r>
            <a:endParaRPr/>
          </a:p>
        </p:txBody>
      </p:sp>
      <p:sp>
        <p:nvSpPr>
          <p:cNvPr id="342" name="Google Shape;342;p45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3" name="Google Shape;34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6463" y="1331475"/>
            <a:ext cx="6371080" cy="360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6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juntar tudo isso para criar sua layer de observabilidade?</a:t>
            </a:r>
            <a:endParaRPr/>
          </a:p>
        </p:txBody>
      </p:sp>
      <p:sp>
        <p:nvSpPr>
          <p:cNvPr id="349" name="Google Shape;349;p46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0" name="Google Shape;35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2675" y="1326025"/>
            <a:ext cx="4438646" cy="360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7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Processamento dos eventos</a:t>
            </a:r>
            <a:endParaRPr/>
          </a:p>
        </p:txBody>
      </p:sp>
      <p:sp>
        <p:nvSpPr>
          <p:cNvPr id="356" name="Google Shape;356;p47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7" name="Google Shape;35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9025" y="1192600"/>
            <a:ext cx="2966009" cy="3606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7950" y="1192600"/>
            <a:ext cx="2962300" cy="3606399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47"/>
          <p:cNvSpPr txBox="1"/>
          <p:nvPr>
            <p:ph idx="1" type="body"/>
          </p:nvPr>
        </p:nvSpPr>
        <p:spPr>
          <a:xfrm>
            <a:off x="492475" y="1554450"/>
            <a:ext cx="2884800" cy="30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Batches de uma ou mais execuções</a:t>
            </a:r>
            <a:endParaRPr sz="16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8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Processamento dos eventos</a:t>
            </a:r>
            <a:endParaRPr/>
          </a:p>
        </p:txBody>
      </p:sp>
      <p:sp>
        <p:nvSpPr>
          <p:cNvPr id="365" name="Google Shape;365;p48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6" name="Google Shape;36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6875" y="2583650"/>
            <a:ext cx="5896626" cy="2079650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48"/>
          <p:cNvSpPr txBox="1"/>
          <p:nvPr>
            <p:ph idx="1" type="body"/>
          </p:nvPr>
        </p:nvSpPr>
        <p:spPr>
          <a:xfrm>
            <a:off x="492475" y="1554450"/>
            <a:ext cx="3712800" cy="30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Bulk/batch add;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Enriquecer dados com base no tipo;</a:t>
            </a:r>
            <a:endParaRPr sz="16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9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ser resiliente quanto a falhas no APM?</a:t>
            </a:r>
            <a:endParaRPr/>
          </a:p>
        </p:txBody>
      </p:sp>
      <p:sp>
        <p:nvSpPr>
          <p:cNvPr id="373" name="Google Shape;373;p49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4" name="Google Shape;374;p49"/>
          <p:cNvSpPr txBox="1"/>
          <p:nvPr>
            <p:ph idx="1" type="body"/>
          </p:nvPr>
        </p:nvSpPr>
        <p:spPr>
          <a:xfrm>
            <a:off x="492475" y="1554450"/>
            <a:ext cx="2575500" cy="30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Fallbacks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Várias possibilidades</a:t>
            </a:r>
            <a:endParaRPr sz="1600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375" name="Google Shape;37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8400" y="1970575"/>
            <a:ext cx="5771225" cy="26177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ctrTitle"/>
          </p:nvPr>
        </p:nvSpPr>
        <p:spPr>
          <a:xfrm>
            <a:off x="855300" y="1534047"/>
            <a:ext cx="51108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Antes de falar sobre serverless…</a:t>
            </a:r>
            <a:endParaRPr/>
          </a:p>
        </p:txBody>
      </p:sp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855300" y="3019352"/>
            <a:ext cx="51108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Vamos alinhar um pouco as coisas</a:t>
            </a:r>
            <a:endParaRPr b="1"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95" name="Google Shape;95;p14"/>
          <p:cNvGrpSpPr/>
          <p:nvPr/>
        </p:nvGrpSpPr>
        <p:grpSpPr>
          <a:xfrm>
            <a:off x="5666057" y="1129221"/>
            <a:ext cx="3063626" cy="2885062"/>
            <a:chOff x="5666057" y="1129221"/>
            <a:chExt cx="3063626" cy="2885062"/>
          </a:xfrm>
        </p:grpSpPr>
        <p:sp>
          <p:nvSpPr>
            <p:cNvPr id="96" name="Google Shape;96;p14"/>
            <p:cNvSpPr/>
            <p:nvPr/>
          </p:nvSpPr>
          <p:spPr>
            <a:xfrm>
              <a:off x="6277435" y="1466157"/>
              <a:ext cx="753978" cy="813530"/>
            </a:xfrm>
            <a:custGeom>
              <a:rect b="b" l="l" r="r" t="t"/>
              <a:pathLst>
                <a:path extrusionOk="0" h="1925515" w="1784563">
                  <a:moveTo>
                    <a:pt x="1784564" y="1004796"/>
                  </a:moveTo>
                  <a:lnTo>
                    <a:pt x="8243" y="0"/>
                  </a:lnTo>
                  <a:lnTo>
                    <a:pt x="0" y="920719"/>
                  </a:lnTo>
                  <a:lnTo>
                    <a:pt x="1776321" y="1925515"/>
                  </a:lnTo>
                  <a:lnTo>
                    <a:pt x="1784564" y="100479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  <a:alpha val="29800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6470830" y="1667556"/>
              <a:ext cx="226019" cy="174477"/>
            </a:xfrm>
            <a:custGeom>
              <a:rect b="b" l="l" r="r" t="t"/>
              <a:pathLst>
                <a:path extrusionOk="0" h="412963" w="534957">
                  <a:moveTo>
                    <a:pt x="824" y="0"/>
                  </a:moveTo>
                  <a:lnTo>
                    <a:pt x="534957" y="302510"/>
                  </a:lnTo>
                  <a:lnTo>
                    <a:pt x="534133" y="412964"/>
                  </a:lnTo>
                  <a:lnTo>
                    <a:pt x="0" y="110453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6470137" y="1760803"/>
              <a:ext cx="480944" cy="319352"/>
            </a:xfrm>
            <a:custGeom>
              <a:rect b="b" l="l" r="r" t="t"/>
              <a:pathLst>
                <a:path extrusionOk="0" h="755863" w="1138329">
                  <a:moveTo>
                    <a:pt x="824" y="0"/>
                  </a:moveTo>
                  <a:lnTo>
                    <a:pt x="1138329" y="643762"/>
                  </a:lnTo>
                  <a:lnTo>
                    <a:pt x="1137505" y="755864"/>
                  </a:lnTo>
                  <a:lnTo>
                    <a:pt x="0" y="112102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6346401" y="1595026"/>
              <a:ext cx="85332" cy="125885"/>
            </a:xfrm>
            <a:custGeom>
              <a:rect b="b" l="l" r="r" t="t"/>
              <a:pathLst>
                <a:path extrusionOk="0" h="297952" w="201970">
                  <a:moveTo>
                    <a:pt x="201960" y="206264"/>
                  </a:moveTo>
                  <a:cubicBezTo>
                    <a:pt x="201135" y="282097"/>
                    <a:pt x="155800" y="318366"/>
                    <a:pt x="99749" y="286219"/>
                  </a:cubicBezTo>
                  <a:cubicBezTo>
                    <a:pt x="43698" y="254896"/>
                    <a:pt x="-813" y="167523"/>
                    <a:pt x="11" y="91689"/>
                  </a:cubicBezTo>
                  <a:cubicBezTo>
                    <a:pt x="835" y="15855"/>
                    <a:pt x="46171" y="-20413"/>
                    <a:pt x="102222" y="11734"/>
                  </a:cubicBezTo>
                  <a:cubicBezTo>
                    <a:pt x="158273" y="43056"/>
                    <a:pt x="202784" y="130430"/>
                    <a:pt x="201960" y="2062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7976053" y="3200753"/>
              <a:ext cx="753630" cy="813530"/>
            </a:xfrm>
            <a:custGeom>
              <a:rect b="b" l="l" r="r" t="t"/>
              <a:pathLst>
                <a:path extrusionOk="0" h="1925515" w="1783739">
                  <a:moveTo>
                    <a:pt x="1783740" y="1004796"/>
                  </a:moveTo>
                  <a:lnTo>
                    <a:pt x="8243" y="0"/>
                  </a:lnTo>
                  <a:lnTo>
                    <a:pt x="0" y="920719"/>
                  </a:lnTo>
                  <a:lnTo>
                    <a:pt x="1776321" y="1925515"/>
                  </a:lnTo>
                  <a:lnTo>
                    <a:pt x="1783740" y="100479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  <a:alpha val="298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8169449" y="3402152"/>
              <a:ext cx="226019" cy="174477"/>
            </a:xfrm>
            <a:custGeom>
              <a:rect b="b" l="l" r="r" t="t"/>
              <a:pathLst>
                <a:path extrusionOk="0" h="412963" w="534957">
                  <a:moveTo>
                    <a:pt x="825" y="0"/>
                  </a:moveTo>
                  <a:lnTo>
                    <a:pt x="534957" y="302510"/>
                  </a:lnTo>
                  <a:lnTo>
                    <a:pt x="534133" y="412964"/>
                  </a:lnTo>
                  <a:lnTo>
                    <a:pt x="0" y="110454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8168755" y="3495399"/>
              <a:ext cx="480944" cy="319352"/>
            </a:xfrm>
            <a:custGeom>
              <a:rect b="b" l="l" r="r" t="t"/>
              <a:pathLst>
                <a:path extrusionOk="0" h="755863" w="1138329">
                  <a:moveTo>
                    <a:pt x="825" y="0"/>
                  </a:moveTo>
                  <a:lnTo>
                    <a:pt x="1138329" y="643762"/>
                  </a:lnTo>
                  <a:lnTo>
                    <a:pt x="1137505" y="755863"/>
                  </a:lnTo>
                  <a:lnTo>
                    <a:pt x="0" y="112102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8045020" y="3329622"/>
              <a:ext cx="85332" cy="125885"/>
            </a:xfrm>
            <a:custGeom>
              <a:rect b="b" l="l" r="r" t="t"/>
              <a:pathLst>
                <a:path extrusionOk="0" h="297952" w="201970">
                  <a:moveTo>
                    <a:pt x="201960" y="206264"/>
                  </a:moveTo>
                  <a:cubicBezTo>
                    <a:pt x="201135" y="282097"/>
                    <a:pt x="155800" y="318366"/>
                    <a:pt x="99749" y="286219"/>
                  </a:cubicBezTo>
                  <a:cubicBezTo>
                    <a:pt x="43698" y="254896"/>
                    <a:pt x="-813" y="167523"/>
                    <a:pt x="11" y="91689"/>
                  </a:cubicBezTo>
                  <a:cubicBezTo>
                    <a:pt x="835" y="15855"/>
                    <a:pt x="46171" y="-20413"/>
                    <a:pt x="102222" y="11734"/>
                  </a:cubicBezTo>
                  <a:cubicBezTo>
                    <a:pt x="158272" y="43056"/>
                    <a:pt x="202784" y="130430"/>
                    <a:pt x="201960" y="2062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7260006" y="1129221"/>
              <a:ext cx="1190345" cy="1989945"/>
            </a:xfrm>
            <a:custGeom>
              <a:rect b="b" l="l" r="r" t="t"/>
              <a:pathLst>
                <a:path extrusionOk="0" h="4709929" w="2817385">
                  <a:moveTo>
                    <a:pt x="1415287" y="36268"/>
                  </a:moveTo>
                  <a:cubicBezTo>
                    <a:pt x="1080630" y="101386"/>
                    <a:pt x="328063" y="185463"/>
                    <a:pt x="0" y="0"/>
                  </a:cubicBezTo>
                  <a:cubicBezTo>
                    <a:pt x="2473" y="1312252"/>
                    <a:pt x="323942" y="3174298"/>
                    <a:pt x="1374897" y="4709930"/>
                  </a:cubicBezTo>
                  <a:cubicBezTo>
                    <a:pt x="2442338" y="4372799"/>
                    <a:pt x="2792657" y="2891570"/>
                    <a:pt x="2817385" y="1594980"/>
                  </a:cubicBezTo>
                  <a:cubicBezTo>
                    <a:pt x="2489322" y="1408693"/>
                    <a:pt x="1745823" y="478082"/>
                    <a:pt x="1415287" y="36268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7088100" y="1243613"/>
              <a:ext cx="1190345" cy="1989945"/>
            </a:xfrm>
            <a:custGeom>
              <a:rect b="b" l="l" r="r" t="t"/>
              <a:pathLst>
                <a:path extrusionOk="0" h="4709929" w="2817384">
                  <a:moveTo>
                    <a:pt x="1415287" y="36268"/>
                  </a:moveTo>
                  <a:cubicBezTo>
                    <a:pt x="1080630" y="101386"/>
                    <a:pt x="328063" y="185463"/>
                    <a:pt x="0" y="0"/>
                  </a:cubicBezTo>
                  <a:cubicBezTo>
                    <a:pt x="2473" y="1312252"/>
                    <a:pt x="323942" y="3174298"/>
                    <a:pt x="1374897" y="4709930"/>
                  </a:cubicBezTo>
                  <a:cubicBezTo>
                    <a:pt x="2442338" y="4372799"/>
                    <a:pt x="2792657" y="2890746"/>
                    <a:pt x="2817385" y="1594980"/>
                  </a:cubicBezTo>
                  <a:cubicBezTo>
                    <a:pt x="2489322" y="1408693"/>
                    <a:pt x="1745823" y="478082"/>
                    <a:pt x="1415287" y="36268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49803"/>
                    <a:alpha val="29800"/>
                  </a:srgbClr>
                </a:gs>
                <a:gs pos="100000">
                  <a:srgbClr val="FFFFFF">
                    <a:alpha val="0"/>
                    <a:alpha val="29800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7666552" y="1258866"/>
              <a:ext cx="609451" cy="1974273"/>
            </a:xfrm>
            <a:custGeom>
              <a:rect b="b" l="l" r="r" t="t"/>
              <a:pathLst>
                <a:path extrusionOk="0" h="4672836" w="1442487">
                  <a:moveTo>
                    <a:pt x="1442488" y="1557887"/>
                  </a:moveTo>
                  <a:cubicBezTo>
                    <a:pt x="1113601" y="1371600"/>
                    <a:pt x="370925" y="441813"/>
                    <a:pt x="40389" y="0"/>
                  </a:cubicBezTo>
                  <a:lnTo>
                    <a:pt x="0" y="4672837"/>
                  </a:lnTo>
                  <a:cubicBezTo>
                    <a:pt x="1066617" y="4336531"/>
                    <a:pt x="1416935" y="2854478"/>
                    <a:pt x="1442488" y="155788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6932829" y="2301564"/>
              <a:ext cx="699301" cy="1668851"/>
            </a:xfrm>
            <a:custGeom>
              <a:rect b="b" l="l" r="r" t="t"/>
              <a:pathLst>
                <a:path extrusionOk="0" h="3949944" w="1655151">
                  <a:moveTo>
                    <a:pt x="0" y="0"/>
                  </a:moveTo>
                  <a:lnTo>
                    <a:pt x="1654328" y="910828"/>
                  </a:lnTo>
                  <a:lnTo>
                    <a:pt x="1655152" y="3949944"/>
                  </a:lnTo>
                  <a:lnTo>
                    <a:pt x="824" y="303994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  <a:alpha val="2980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7022942" y="3048577"/>
              <a:ext cx="528307" cy="750495"/>
            </a:xfrm>
            <a:custGeom>
              <a:rect b="b" l="l" r="r" t="t"/>
              <a:pathLst>
                <a:path extrusionOk="0" h="1776320" w="1250431">
                  <a:moveTo>
                    <a:pt x="0" y="0"/>
                  </a:moveTo>
                  <a:lnTo>
                    <a:pt x="1247134" y="686624"/>
                  </a:lnTo>
                  <a:lnTo>
                    <a:pt x="1250431" y="1776321"/>
                  </a:lnTo>
                  <a:lnTo>
                    <a:pt x="3297" y="10896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7032299" y="2743533"/>
              <a:ext cx="243780" cy="181442"/>
            </a:xfrm>
            <a:custGeom>
              <a:rect b="b" l="l" r="r" t="t"/>
              <a:pathLst>
                <a:path extrusionOk="0" h="429449" w="576995">
                  <a:moveTo>
                    <a:pt x="0" y="0"/>
                  </a:moveTo>
                  <a:lnTo>
                    <a:pt x="576995" y="317347"/>
                  </a:lnTo>
                  <a:lnTo>
                    <a:pt x="576995" y="429449"/>
                  </a:lnTo>
                  <a:lnTo>
                    <a:pt x="0" y="112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7033339" y="2837126"/>
              <a:ext cx="243780" cy="181442"/>
            </a:xfrm>
            <a:custGeom>
              <a:rect b="b" l="l" r="r" t="t"/>
              <a:pathLst>
                <a:path extrusionOk="0" h="429449" w="576995">
                  <a:moveTo>
                    <a:pt x="0" y="0"/>
                  </a:moveTo>
                  <a:lnTo>
                    <a:pt x="576995" y="317347"/>
                  </a:lnTo>
                  <a:lnTo>
                    <a:pt x="576995" y="429449"/>
                  </a:lnTo>
                  <a:lnTo>
                    <a:pt x="0" y="112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7032993" y="2927253"/>
              <a:ext cx="462486" cy="301939"/>
            </a:xfrm>
            <a:custGeom>
              <a:rect b="b" l="l" r="r" t="t"/>
              <a:pathLst>
                <a:path extrusionOk="0" h="714649" w="1094642">
                  <a:moveTo>
                    <a:pt x="0" y="0"/>
                  </a:moveTo>
                  <a:lnTo>
                    <a:pt x="1094643" y="602548"/>
                  </a:lnTo>
                  <a:lnTo>
                    <a:pt x="1094643" y="714650"/>
                  </a:lnTo>
                  <a:lnTo>
                    <a:pt x="0" y="112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6932829" y="2301564"/>
              <a:ext cx="699650" cy="606665"/>
            </a:xfrm>
            <a:custGeom>
              <a:rect b="b" l="l" r="r" t="t"/>
              <a:pathLst>
                <a:path extrusionOk="0" h="1435893" w="1655976">
                  <a:moveTo>
                    <a:pt x="0" y="0"/>
                  </a:moveTo>
                  <a:lnTo>
                    <a:pt x="1654328" y="910828"/>
                  </a:lnTo>
                  <a:lnTo>
                    <a:pt x="1655976" y="1435894"/>
                  </a:lnTo>
                  <a:lnTo>
                    <a:pt x="824" y="525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4"/>
            <p:cNvSpPr/>
            <p:nvPr/>
          </p:nvSpPr>
          <p:spPr>
            <a:xfrm>
              <a:off x="7018436" y="2419516"/>
              <a:ext cx="88806" cy="131106"/>
            </a:xfrm>
            <a:custGeom>
              <a:rect b="b" l="l" r="r" t="t"/>
              <a:pathLst>
                <a:path extrusionOk="0" h="310309" w="210191">
                  <a:moveTo>
                    <a:pt x="210191" y="213266"/>
                  </a:moveTo>
                  <a:cubicBezTo>
                    <a:pt x="210191" y="292397"/>
                    <a:pt x="163207" y="331138"/>
                    <a:pt x="105508" y="298991"/>
                  </a:cubicBezTo>
                  <a:cubicBezTo>
                    <a:pt x="47808" y="266845"/>
                    <a:pt x="0" y="176998"/>
                    <a:pt x="0" y="97043"/>
                  </a:cubicBezTo>
                  <a:cubicBezTo>
                    <a:pt x="0" y="17912"/>
                    <a:pt x="46984" y="-20829"/>
                    <a:pt x="104683" y="11318"/>
                  </a:cubicBezTo>
                  <a:cubicBezTo>
                    <a:pt x="163207" y="43465"/>
                    <a:pt x="210191" y="134136"/>
                    <a:pt x="210191" y="213266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7345267" y="2854458"/>
              <a:ext cx="474675" cy="451690"/>
            </a:xfrm>
            <a:custGeom>
              <a:rect b="b" l="l" r="r" t="t"/>
              <a:pathLst>
                <a:path extrusionOk="0" h="1069089" w="1123491">
                  <a:moveTo>
                    <a:pt x="1649" y="451705"/>
                  </a:moveTo>
                  <a:lnTo>
                    <a:pt x="0" y="0"/>
                  </a:lnTo>
                  <a:lnTo>
                    <a:pt x="1121843" y="617385"/>
                  </a:lnTo>
                  <a:lnTo>
                    <a:pt x="1123492" y="1069090"/>
                  </a:lnTo>
                  <a:lnTo>
                    <a:pt x="1649" y="451705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5775924" y="1647104"/>
              <a:ext cx="1036763" cy="1220992"/>
            </a:xfrm>
            <a:custGeom>
              <a:rect b="b" l="l" r="r" t="t"/>
              <a:pathLst>
                <a:path extrusionOk="0" h="2889921" w="2453878">
                  <a:moveTo>
                    <a:pt x="2453054" y="1415287"/>
                  </a:moveTo>
                  <a:lnTo>
                    <a:pt x="0" y="0"/>
                  </a:lnTo>
                  <a:lnTo>
                    <a:pt x="824" y="1278456"/>
                  </a:lnTo>
                  <a:lnTo>
                    <a:pt x="2237093" y="2569277"/>
                  </a:lnTo>
                  <a:lnTo>
                    <a:pt x="2453878" y="2889922"/>
                  </a:lnTo>
                  <a:lnTo>
                    <a:pt x="2453054" y="1415287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  <a:alpha val="29800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5666057" y="1710540"/>
              <a:ext cx="391093" cy="372288"/>
            </a:xfrm>
            <a:custGeom>
              <a:rect b="b" l="l" r="r" t="t"/>
              <a:pathLst>
                <a:path extrusionOk="0" h="881154" w="925665">
                  <a:moveTo>
                    <a:pt x="0" y="347021"/>
                  </a:moveTo>
                  <a:lnTo>
                    <a:pt x="0" y="0"/>
                  </a:lnTo>
                  <a:lnTo>
                    <a:pt x="925665" y="534133"/>
                  </a:lnTo>
                  <a:lnTo>
                    <a:pt x="925665" y="881154"/>
                  </a:lnTo>
                  <a:lnTo>
                    <a:pt x="0" y="3470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4"/>
            <p:cNvSpPr/>
            <p:nvPr/>
          </p:nvSpPr>
          <p:spPr>
            <a:xfrm>
              <a:off x="6316252" y="2089766"/>
              <a:ext cx="227064" cy="178308"/>
            </a:xfrm>
            <a:custGeom>
              <a:rect b="b" l="l" r="r" t="t"/>
              <a:pathLst>
                <a:path extrusionOk="0" h="422030" w="537429">
                  <a:moveTo>
                    <a:pt x="537430" y="309929"/>
                  </a:moveTo>
                  <a:lnTo>
                    <a:pt x="0" y="0"/>
                  </a:lnTo>
                  <a:lnTo>
                    <a:pt x="0" y="112102"/>
                  </a:lnTo>
                  <a:lnTo>
                    <a:pt x="537430" y="422031"/>
                  </a:lnTo>
                  <a:lnTo>
                    <a:pt x="537430" y="309929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4"/>
            <p:cNvSpPr/>
            <p:nvPr/>
          </p:nvSpPr>
          <p:spPr>
            <a:xfrm>
              <a:off x="6106568" y="2063421"/>
              <a:ext cx="437760" cy="299850"/>
            </a:xfrm>
            <a:custGeom>
              <a:rect b="b" l="l" r="r" t="t"/>
              <a:pathLst>
                <a:path extrusionOk="0" h="709704" w="1036118">
                  <a:moveTo>
                    <a:pt x="1036119" y="597602"/>
                  </a:moveTo>
                  <a:lnTo>
                    <a:pt x="0" y="0"/>
                  </a:lnTo>
                  <a:lnTo>
                    <a:pt x="0" y="112102"/>
                  </a:lnTo>
                  <a:lnTo>
                    <a:pt x="1036119" y="709704"/>
                  </a:lnTo>
                  <a:lnTo>
                    <a:pt x="1036119" y="597602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6014376" y="2104325"/>
              <a:ext cx="530396" cy="353482"/>
            </a:xfrm>
            <a:custGeom>
              <a:rect b="b" l="l" r="r" t="t"/>
              <a:pathLst>
                <a:path extrusionOk="0" h="836643" w="1255376">
                  <a:moveTo>
                    <a:pt x="1255377" y="724541"/>
                  </a:moveTo>
                  <a:lnTo>
                    <a:pt x="0" y="0"/>
                  </a:lnTo>
                  <a:lnTo>
                    <a:pt x="0" y="112102"/>
                  </a:lnTo>
                  <a:lnTo>
                    <a:pt x="1255377" y="836643"/>
                  </a:lnTo>
                  <a:lnTo>
                    <a:pt x="1255377" y="724541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6597680" y="2248236"/>
              <a:ext cx="117711" cy="175065"/>
            </a:xfrm>
            <a:custGeom>
              <a:rect b="b" l="l" r="r" t="t"/>
              <a:pathLst>
                <a:path extrusionOk="0" h="414354" w="278606">
                  <a:moveTo>
                    <a:pt x="0" y="126810"/>
                  </a:moveTo>
                  <a:cubicBezTo>
                    <a:pt x="0" y="232318"/>
                    <a:pt x="62645" y="353487"/>
                    <a:pt x="139303" y="397998"/>
                  </a:cubicBezTo>
                  <a:cubicBezTo>
                    <a:pt x="215961" y="442509"/>
                    <a:pt x="278606" y="393052"/>
                    <a:pt x="278606" y="287545"/>
                  </a:cubicBezTo>
                  <a:cubicBezTo>
                    <a:pt x="278606" y="182037"/>
                    <a:pt x="215961" y="60868"/>
                    <a:pt x="139303" y="16357"/>
                  </a:cubicBezTo>
                  <a:cubicBezTo>
                    <a:pt x="62645" y="-28154"/>
                    <a:pt x="0" y="21303"/>
                    <a:pt x="0" y="126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4"/>
            <p:cNvSpPr/>
            <p:nvPr/>
          </p:nvSpPr>
          <p:spPr>
            <a:xfrm>
              <a:off x="6330462" y="2791205"/>
              <a:ext cx="291143" cy="396639"/>
            </a:xfrm>
            <a:custGeom>
              <a:rect b="b" l="l" r="r" t="t"/>
              <a:pathLst>
                <a:path extrusionOk="0" h="938791" w="689097">
                  <a:moveTo>
                    <a:pt x="344549" y="11931"/>
                  </a:moveTo>
                  <a:cubicBezTo>
                    <a:pt x="394005" y="39956"/>
                    <a:pt x="433571" y="109196"/>
                    <a:pt x="433571" y="166071"/>
                  </a:cubicBezTo>
                  <a:lnTo>
                    <a:pt x="433571" y="417476"/>
                  </a:lnTo>
                  <a:lnTo>
                    <a:pt x="600075" y="513092"/>
                  </a:lnTo>
                  <a:cubicBezTo>
                    <a:pt x="649532" y="541118"/>
                    <a:pt x="689097" y="610357"/>
                    <a:pt x="689097" y="667233"/>
                  </a:cubicBezTo>
                  <a:cubicBezTo>
                    <a:pt x="689097" y="724107"/>
                    <a:pt x="649532" y="747188"/>
                    <a:pt x="600075" y="719162"/>
                  </a:cubicBezTo>
                  <a:lnTo>
                    <a:pt x="433571" y="623546"/>
                  </a:lnTo>
                  <a:lnTo>
                    <a:pt x="433571" y="874951"/>
                  </a:lnTo>
                  <a:cubicBezTo>
                    <a:pt x="433571" y="931826"/>
                    <a:pt x="394005" y="954906"/>
                    <a:pt x="344549" y="926880"/>
                  </a:cubicBezTo>
                  <a:cubicBezTo>
                    <a:pt x="295092" y="898855"/>
                    <a:pt x="255526" y="829616"/>
                    <a:pt x="255526" y="772740"/>
                  </a:cubicBezTo>
                  <a:lnTo>
                    <a:pt x="255526" y="521335"/>
                  </a:lnTo>
                  <a:lnTo>
                    <a:pt x="89022" y="424894"/>
                  </a:lnTo>
                  <a:cubicBezTo>
                    <a:pt x="39565" y="396869"/>
                    <a:pt x="0" y="327630"/>
                    <a:pt x="0" y="270754"/>
                  </a:cubicBezTo>
                  <a:cubicBezTo>
                    <a:pt x="0" y="213879"/>
                    <a:pt x="39565" y="190799"/>
                    <a:pt x="89022" y="218825"/>
                  </a:cubicBezTo>
                  <a:lnTo>
                    <a:pt x="255526" y="314441"/>
                  </a:lnTo>
                  <a:lnTo>
                    <a:pt x="255526" y="63036"/>
                  </a:lnTo>
                  <a:cubicBezTo>
                    <a:pt x="255526" y="6985"/>
                    <a:pt x="295092" y="-16095"/>
                    <a:pt x="344549" y="1193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  <a:alpha val="2980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0"/>
          <p:cNvSpPr txBox="1"/>
          <p:nvPr>
            <p:ph type="ctrTitle"/>
          </p:nvPr>
        </p:nvSpPr>
        <p:spPr>
          <a:xfrm>
            <a:off x="855300" y="1534047"/>
            <a:ext cx="51108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fica isso?</a:t>
            </a:r>
            <a:endParaRPr/>
          </a:p>
        </p:txBody>
      </p:sp>
      <p:grpSp>
        <p:nvGrpSpPr>
          <p:cNvPr id="381" name="Google Shape;381;p50"/>
          <p:cNvGrpSpPr/>
          <p:nvPr/>
        </p:nvGrpSpPr>
        <p:grpSpPr>
          <a:xfrm>
            <a:off x="5666057" y="1129221"/>
            <a:ext cx="3063626" cy="2885062"/>
            <a:chOff x="5666057" y="1129221"/>
            <a:chExt cx="3063626" cy="2885062"/>
          </a:xfrm>
        </p:grpSpPr>
        <p:sp>
          <p:nvSpPr>
            <p:cNvPr id="382" name="Google Shape;382;p50"/>
            <p:cNvSpPr/>
            <p:nvPr/>
          </p:nvSpPr>
          <p:spPr>
            <a:xfrm>
              <a:off x="6277435" y="1466157"/>
              <a:ext cx="753978" cy="813530"/>
            </a:xfrm>
            <a:custGeom>
              <a:rect b="b" l="l" r="r" t="t"/>
              <a:pathLst>
                <a:path extrusionOk="0" h="1925515" w="1784563">
                  <a:moveTo>
                    <a:pt x="1784564" y="1004796"/>
                  </a:moveTo>
                  <a:lnTo>
                    <a:pt x="8243" y="0"/>
                  </a:lnTo>
                  <a:lnTo>
                    <a:pt x="0" y="920719"/>
                  </a:lnTo>
                  <a:lnTo>
                    <a:pt x="1776321" y="1925515"/>
                  </a:lnTo>
                  <a:lnTo>
                    <a:pt x="1784564" y="100479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  <a:alpha val="29800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50"/>
            <p:cNvSpPr/>
            <p:nvPr/>
          </p:nvSpPr>
          <p:spPr>
            <a:xfrm>
              <a:off x="6470830" y="1667556"/>
              <a:ext cx="226019" cy="174477"/>
            </a:xfrm>
            <a:custGeom>
              <a:rect b="b" l="l" r="r" t="t"/>
              <a:pathLst>
                <a:path extrusionOk="0" h="412963" w="534957">
                  <a:moveTo>
                    <a:pt x="824" y="0"/>
                  </a:moveTo>
                  <a:lnTo>
                    <a:pt x="534957" y="302510"/>
                  </a:lnTo>
                  <a:lnTo>
                    <a:pt x="534133" y="412964"/>
                  </a:lnTo>
                  <a:lnTo>
                    <a:pt x="0" y="110453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50"/>
            <p:cNvSpPr/>
            <p:nvPr/>
          </p:nvSpPr>
          <p:spPr>
            <a:xfrm>
              <a:off x="6470137" y="1760803"/>
              <a:ext cx="480944" cy="319352"/>
            </a:xfrm>
            <a:custGeom>
              <a:rect b="b" l="l" r="r" t="t"/>
              <a:pathLst>
                <a:path extrusionOk="0" h="755863" w="1138329">
                  <a:moveTo>
                    <a:pt x="824" y="0"/>
                  </a:moveTo>
                  <a:lnTo>
                    <a:pt x="1138329" y="643762"/>
                  </a:lnTo>
                  <a:lnTo>
                    <a:pt x="1137505" y="755864"/>
                  </a:lnTo>
                  <a:lnTo>
                    <a:pt x="0" y="112102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50"/>
            <p:cNvSpPr/>
            <p:nvPr/>
          </p:nvSpPr>
          <p:spPr>
            <a:xfrm>
              <a:off x="6346401" y="1595026"/>
              <a:ext cx="85332" cy="125885"/>
            </a:xfrm>
            <a:custGeom>
              <a:rect b="b" l="l" r="r" t="t"/>
              <a:pathLst>
                <a:path extrusionOk="0" h="297952" w="201970">
                  <a:moveTo>
                    <a:pt x="201960" y="206264"/>
                  </a:moveTo>
                  <a:cubicBezTo>
                    <a:pt x="201135" y="282097"/>
                    <a:pt x="155800" y="318366"/>
                    <a:pt x="99749" y="286219"/>
                  </a:cubicBezTo>
                  <a:cubicBezTo>
                    <a:pt x="43698" y="254896"/>
                    <a:pt x="-813" y="167523"/>
                    <a:pt x="11" y="91689"/>
                  </a:cubicBezTo>
                  <a:cubicBezTo>
                    <a:pt x="835" y="15855"/>
                    <a:pt x="46171" y="-20413"/>
                    <a:pt x="102222" y="11734"/>
                  </a:cubicBezTo>
                  <a:cubicBezTo>
                    <a:pt x="158273" y="43056"/>
                    <a:pt x="202784" y="130430"/>
                    <a:pt x="201960" y="2062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50"/>
            <p:cNvSpPr/>
            <p:nvPr/>
          </p:nvSpPr>
          <p:spPr>
            <a:xfrm>
              <a:off x="7976053" y="3200753"/>
              <a:ext cx="753630" cy="813530"/>
            </a:xfrm>
            <a:custGeom>
              <a:rect b="b" l="l" r="r" t="t"/>
              <a:pathLst>
                <a:path extrusionOk="0" h="1925515" w="1783739">
                  <a:moveTo>
                    <a:pt x="1783740" y="1004796"/>
                  </a:moveTo>
                  <a:lnTo>
                    <a:pt x="8243" y="0"/>
                  </a:lnTo>
                  <a:lnTo>
                    <a:pt x="0" y="920719"/>
                  </a:lnTo>
                  <a:lnTo>
                    <a:pt x="1776321" y="1925515"/>
                  </a:lnTo>
                  <a:lnTo>
                    <a:pt x="1783740" y="100479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  <a:alpha val="298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50"/>
            <p:cNvSpPr/>
            <p:nvPr/>
          </p:nvSpPr>
          <p:spPr>
            <a:xfrm>
              <a:off x="8169449" y="3402152"/>
              <a:ext cx="226019" cy="174477"/>
            </a:xfrm>
            <a:custGeom>
              <a:rect b="b" l="l" r="r" t="t"/>
              <a:pathLst>
                <a:path extrusionOk="0" h="412963" w="534957">
                  <a:moveTo>
                    <a:pt x="825" y="0"/>
                  </a:moveTo>
                  <a:lnTo>
                    <a:pt x="534957" y="302510"/>
                  </a:lnTo>
                  <a:lnTo>
                    <a:pt x="534133" y="412964"/>
                  </a:lnTo>
                  <a:lnTo>
                    <a:pt x="0" y="110454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50"/>
            <p:cNvSpPr/>
            <p:nvPr/>
          </p:nvSpPr>
          <p:spPr>
            <a:xfrm>
              <a:off x="8168755" y="3495399"/>
              <a:ext cx="480944" cy="319352"/>
            </a:xfrm>
            <a:custGeom>
              <a:rect b="b" l="l" r="r" t="t"/>
              <a:pathLst>
                <a:path extrusionOk="0" h="755863" w="1138329">
                  <a:moveTo>
                    <a:pt x="825" y="0"/>
                  </a:moveTo>
                  <a:lnTo>
                    <a:pt x="1138329" y="643762"/>
                  </a:lnTo>
                  <a:lnTo>
                    <a:pt x="1137505" y="755863"/>
                  </a:lnTo>
                  <a:lnTo>
                    <a:pt x="0" y="112102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50"/>
            <p:cNvSpPr/>
            <p:nvPr/>
          </p:nvSpPr>
          <p:spPr>
            <a:xfrm>
              <a:off x="8045020" y="3329622"/>
              <a:ext cx="85332" cy="125885"/>
            </a:xfrm>
            <a:custGeom>
              <a:rect b="b" l="l" r="r" t="t"/>
              <a:pathLst>
                <a:path extrusionOk="0" h="297952" w="201970">
                  <a:moveTo>
                    <a:pt x="201960" y="206264"/>
                  </a:moveTo>
                  <a:cubicBezTo>
                    <a:pt x="201135" y="282097"/>
                    <a:pt x="155800" y="318366"/>
                    <a:pt x="99749" y="286219"/>
                  </a:cubicBezTo>
                  <a:cubicBezTo>
                    <a:pt x="43698" y="254896"/>
                    <a:pt x="-813" y="167523"/>
                    <a:pt x="11" y="91689"/>
                  </a:cubicBezTo>
                  <a:cubicBezTo>
                    <a:pt x="835" y="15855"/>
                    <a:pt x="46171" y="-20413"/>
                    <a:pt x="102222" y="11734"/>
                  </a:cubicBezTo>
                  <a:cubicBezTo>
                    <a:pt x="158272" y="43056"/>
                    <a:pt x="202784" y="130430"/>
                    <a:pt x="201960" y="2062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50"/>
            <p:cNvSpPr/>
            <p:nvPr/>
          </p:nvSpPr>
          <p:spPr>
            <a:xfrm>
              <a:off x="7260006" y="1129221"/>
              <a:ext cx="1190345" cy="1989945"/>
            </a:xfrm>
            <a:custGeom>
              <a:rect b="b" l="l" r="r" t="t"/>
              <a:pathLst>
                <a:path extrusionOk="0" h="4709929" w="2817385">
                  <a:moveTo>
                    <a:pt x="1415287" y="36268"/>
                  </a:moveTo>
                  <a:cubicBezTo>
                    <a:pt x="1080630" y="101386"/>
                    <a:pt x="328063" y="185463"/>
                    <a:pt x="0" y="0"/>
                  </a:cubicBezTo>
                  <a:cubicBezTo>
                    <a:pt x="2473" y="1312252"/>
                    <a:pt x="323942" y="3174298"/>
                    <a:pt x="1374897" y="4709930"/>
                  </a:cubicBezTo>
                  <a:cubicBezTo>
                    <a:pt x="2442338" y="4372799"/>
                    <a:pt x="2792657" y="2891570"/>
                    <a:pt x="2817385" y="1594980"/>
                  </a:cubicBezTo>
                  <a:cubicBezTo>
                    <a:pt x="2489322" y="1408693"/>
                    <a:pt x="1745823" y="478082"/>
                    <a:pt x="1415287" y="36268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50"/>
            <p:cNvSpPr/>
            <p:nvPr/>
          </p:nvSpPr>
          <p:spPr>
            <a:xfrm>
              <a:off x="7088100" y="1243613"/>
              <a:ext cx="1190345" cy="1989945"/>
            </a:xfrm>
            <a:custGeom>
              <a:rect b="b" l="l" r="r" t="t"/>
              <a:pathLst>
                <a:path extrusionOk="0" h="4709929" w="2817384">
                  <a:moveTo>
                    <a:pt x="1415287" y="36268"/>
                  </a:moveTo>
                  <a:cubicBezTo>
                    <a:pt x="1080630" y="101386"/>
                    <a:pt x="328063" y="185463"/>
                    <a:pt x="0" y="0"/>
                  </a:cubicBezTo>
                  <a:cubicBezTo>
                    <a:pt x="2473" y="1312252"/>
                    <a:pt x="323942" y="3174298"/>
                    <a:pt x="1374897" y="4709930"/>
                  </a:cubicBezTo>
                  <a:cubicBezTo>
                    <a:pt x="2442338" y="4372799"/>
                    <a:pt x="2792657" y="2890746"/>
                    <a:pt x="2817385" y="1594980"/>
                  </a:cubicBezTo>
                  <a:cubicBezTo>
                    <a:pt x="2489322" y="1408693"/>
                    <a:pt x="1745823" y="478082"/>
                    <a:pt x="1415287" y="36268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49803"/>
                    <a:alpha val="29800"/>
                  </a:srgbClr>
                </a:gs>
                <a:gs pos="100000">
                  <a:srgbClr val="FFFFFF">
                    <a:alpha val="0"/>
                    <a:alpha val="29800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50"/>
            <p:cNvSpPr/>
            <p:nvPr/>
          </p:nvSpPr>
          <p:spPr>
            <a:xfrm>
              <a:off x="7666552" y="1258866"/>
              <a:ext cx="609451" cy="1974273"/>
            </a:xfrm>
            <a:custGeom>
              <a:rect b="b" l="l" r="r" t="t"/>
              <a:pathLst>
                <a:path extrusionOk="0" h="4672836" w="1442487">
                  <a:moveTo>
                    <a:pt x="1442488" y="1557887"/>
                  </a:moveTo>
                  <a:cubicBezTo>
                    <a:pt x="1113601" y="1371600"/>
                    <a:pt x="370925" y="441813"/>
                    <a:pt x="40389" y="0"/>
                  </a:cubicBezTo>
                  <a:lnTo>
                    <a:pt x="0" y="4672837"/>
                  </a:lnTo>
                  <a:cubicBezTo>
                    <a:pt x="1066617" y="4336531"/>
                    <a:pt x="1416935" y="2854478"/>
                    <a:pt x="1442488" y="155788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50"/>
            <p:cNvSpPr/>
            <p:nvPr/>
          </p:nvSpPr>
          <p:spPr>
            <a:xfrm>
              <a:off x="6932829" y="2301564"/>
              <a:ext cx="699301" cy="1668851"/>
            </a:xfrm>
            <a:custGeom>
              <a:rect b="b" l="l" r="r" t="t"/>
              <a:pathLst>
                <a:path extrusionOk="0" h="3949944" w="1655151">
                  <a:moveTo>
                    <a:pt x="0" y="0"/>
                  </a:moveTo>
                  <a:lnTo>
                    <a:pt x="1654328" y="910828"/>
                  </a:lnTo>
                  <a:lnTo>
                    <a:pt x="1655152" y="3949944"/>
                  </a:lnTo>
                  <a:lnTo>
                    <a:pt x="824" y="303994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  <a:alpha val="2980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50"/>
            <p:cNvSpPr/>
            <p:nvPr/>
          </p:nvSpPr>
          <p:spPr>
            <a:xfrm>
              <a:off x="7022942" y="3048577"/>
              <a:ext cx="528307" cy="750495"/>
            </a:xfrm>
            <a:custGeom>
              <a:rect b="b" l="l" r="r" t="t"/>
              <a:pathLst>
                <a:path extrusionOk="0" h="1776320" w="1250431">
                  <a:moveTo>
                    <a:pt x="0" y="0"/>
                  </a:moveTo>
                  <a:lnTo>
                    <a:pt x="1247134" y="686624"/>
                  </a:lnTo>
                  <a:lnTo>
                    <a:pt x="1250431" y="1776321"/>
                  </a:lnTo>
                  <a:lnTo>
                    <a:pt x="3297" y="10896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50"/>
            <p:cNvSpPr/>
            <p:nvPr/>
          </p:nvSpPr>
          <p:spPr>
            <a:xfrm>
              <a:off x="7032299" y="2743533"/>
              <a:ext cx="243780" cy="181442"/>
            </a:xfrm>
            <a:custGeom>
              <a:rect b="b" l="l" r="r" t="t"/>
              <a:pathLst>
                <a:path extrusionOk="0" h="429449" w="576995">
                  <a:moveTo>
                    <a:pt x="0" y="0"/>
                  </a:moveTo>
                  <a:lnTo>
                    <a:pt x="576995" y="317347"/>
                  </a:lnTo>
                  <a:lnTo>
                    <a:pt x="576995" y="429449"/>
                  </a:lnTo>
                  <a:lnTo>
                    <a:pt x="0" y="112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50"/>
            <p:cNvSpPr/>
            <p:nvPr/>
          </p:nvSpPr>
          <p:spPr>
            <a:xfrm>
              <a:off x="7033339" y="2837126"/>
              <a:ext cx="243780" cy="181442"/>
            </a:xfrm>
            <a:custGeom>
              <a:rect b="b" l="l" r="r" t="t"/>
              <a:pathLst>
                <a:path extrusionOk="0" h="429449" w="576995">
                  <a:moveTo>
                    <a:pt x="0" y="0"/>
                  </a:moveTo>
                  <a:lnTo>
                    <a:pt x="576995" y="317347"/>
                  </a:lnTo>
                  <a:lnTo>
                    <a:pt x="576995" y="429449"/>
                  </a:lnTo>
                  <a:lnTo>
                    <a:pt x="0" y="112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50"/>
            <p:cNvSpPr/>
            <p:nvPr/>
          </p:nvSpPr>
          <p:spPr>
            <a:xfrm>
              <a:off x="7032993" y="2927253"/>
              <a:ext cx="462486" cy="301939"/>
            </a:xfrm>
            <a:custGeom>
              <a:rect b="b" l="l" r="r" t="t"/>
              <a:pathLst>
                <a:path extrusionOk="0" h="714649" w="1094642">
                  <a:moveTo>
                    <a:pt x="0" y="0"/>
                  </a:moveTo>
                  <a:lnTo>
                    <a:pt x="1094643" y="602548"/>
                  </a:lnTo>
                  <a:lnTo>
                    <a:pt x="1094643" y="714650"/>
                  </a:lnTo>
                  <a:lnTo>
                    <a:pt x="0" y="112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50"/>
            <p:cNvSpPr/>
            <p:nvPr/>
          </p:nvSpPr>
          <p:spPr>
            <a:xfrm>
              <a:off x="6932829" y="2301564"/>
              <a:ext cx="699650" cy="606665"/>
            </a:xfrm>
            <a:custGeom>
              <a:rect b="b" l="l" r="r" t="t"/>
              <a:pathLst>
                <a:path extrusionOk="0" h="1435893" w="1655976">
                  <a:moveTo>
                    <a:pt x="0" y="0"/>
                  </a:moveTo>
                  <a:lnTo>
                    <a:pt x="1654328" y="910828"/>
                  </a:lnTo>
                  <a:lnTo>
                    <a:pt x="1655976" y="1435894"/>
                  </a:lnTo>
                  <a:lnTo>
                    <a:pt x="824" y="525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50"/>
            <p:cNvSpPr/>
            <p:nvPr/>
          </p:nvSpPr>
          <p:spPr>
            <a:xfrm>
              <a:off x="7018436" y="2419516"/>
              <a:ext cx="88806" cy="131106"/>
            </a:xfrm>
            <a:custGeom>
              <a:rect b="b" l="l" r="r" t="t"/>
              <a:pathLst>
                <a:path extrusionOk="0" h="310309" w="210191">
                  <a:moveTo>
                    <a:pt x="210191" y="213266"/>
                  </a:moveTo>
                  <a:cubicBezTo>
                    <a:pt x="210191" y="292397"/>
                    <a:pt x="163207" y="331138"/>
                    <a:pt x="105508" y="298991"/>
                  </a:cubicBezTo>
                  <a:cubicBezTo>
                    <a:pt x="47808" y="266845"/>
                    <a:pt x="0" y="176998"/>
                    <a:pt x="0" y="97043"/>
                  </a:cubicBezTo>
                  <a:cubicBezTo>
                    <a:pt x="0" y="17912"/>
                    <a:pt x="46984" y="-20829"/>
                    <a:pt x="104683" y="11318"/>
                  </a:cubicBezTo>
                  <a:cubicBezTo>
                    <a:pt x="163207" y="43465"/>
                    <a:pt x="210191" y="134136"/>
                    <a:pt x="210191" y="213266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50"/>
            <p:cNvSpPr/>
            <p:nvPr/>
          </p:nvSpPr>
          <p:spPr>
            <a:xfrm>
              <a:off x="7345267" y="2854458"/>
              <a:ext cx="474675" cy="451690"/>
            </a:xfrm>
            <a:custGeom>
              <a:rect b="b" l="l" r="r" t="t"/>
              <a:pathLst>
                <a:path extrusionOk="0" h="1069089" w="1123491">
                  <a:moveTo>
                    <a:pt x="1649" y="451705"/>
                  </a:moveTo>
                  <a:lnTo>
                    <a:pt x="0" y="0"/>
                  </a:lnTo>
                  <a:lnTo>
                    <a:pt x="1121843" y="617385"/>
                  </a:lnTo>
                  <a:lnTo>
                    <a:pt x="1123492" y="1069090"/>
                  </a:lnTo>
                  <a:lnTo>
                    <a:pt x="1649" y="451705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50"/>
            <p:cNvSpPr/>
            <p:nvPr/>
          </p:nvSpPr>
          <p:spPr>
            <a:xfrm>
              <a:off x="5775924" y="1647104"/>
              <a:ext cx="1036763" cy="1220992"/>
            </a:xfrm>
            <a:custGeom>
              <a:rect b="b" l="l" r="r" t="t"/>
              <a:pathLst>
                <a:path extrusionOk="0" h="2889921" w="2453878">
                  <a:moveTo>
                    <a:pt x="2453054" y="1415287"/>
                  </a:moveTo>
                  <a:lnTo>
                    <a:pt x="0" y="0"/>
                  </a:lnTo>
                  <a:lnTo>
                    <a:pt x="824" y="1278456"/>
                  </a:lnTo>
                  <a:lnTo>
                    <a:pt x="2237093" y="2569277"/>
                  </a:lnTo>
                  <a:lnTo>
                    <a:pt x="2453878" y="2889922"/>
                  </a:lnTo>
                  <a:lnTo>
                    <a:pt x="2453054" y="1415287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  <a:alpha val="29800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50"/>
            <p:cNvSpPr/>
            <p:nvPr/>
          </p:nvSpPr>
          <p:spPr>
            <a:xfrm>
              <a:off x="5666057" y="1710540"/>
              <a:ext cx="391093" cy="372288"/>
            </a:xfrm>
            <a:custGeom>
              <a:rect b="b" l="l" r="r" t="t"/>
              <a:pathLst>
                <a:path extrusionOk="0" h="881154" w="925665">
                  <a:moveTo>
                    <a:pt x="0" y="347021"/>
                  </a:moveTo>
                  <a:lnTo>
                    <a:pt x="0" y="0"/>
                  </a:lnTo>
                  <a:lnTo>
                    <a:pt x="925665" y="534133"/>
                  </a:lnTo>
                  <a:lnTo>
                    <a:pt x="925665" y="881154"/>
                  </a:lnTo>
                  <a:lnTo>
                    <a:pt x="0" y="3470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50"/>
            <p:cNvSpPr/>
            <p:nvPr/>
          </p:nvSpPr>
          <p:spPr>
            <a:xfrm>
              <a:off x="6316252" y="2089766"/>
              <a:ext cx="227064" cy="178308"/>
            </a:xfrm>
            <a:custGeom>
              <a:rect b="b" l="l" r="r" t="t"/>
              <a:pathLst>
                <a:path extrusionOk="0" h="422030" w="537429">
                  <a:moveTo>
                    <a:pt x="537430" y="309929"/>
                  </a:moveTo>
                  <a:lnTo>
                    <a:pt x="0" y="0"/>
                  </a:lnTo>
                  <a:lnTo>
                    <a:pt x="0" y="112102"/>
                  </a:lnTo>
                  <a:lnTo>
                    <a:pt x="537430" y="422031"/>
                  </a:lnTo>
                  <a:lnTo>
                    <a:pt x="537430" y="309929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404;p50"/>
            <p:cNvSpPr/>
            <p:nvPr/>
          </p:nvSpPr>
          <p:spPr>
            <a:xfrm>
              <a:off x="6106568" y="2063421"/>
              <a:ext cx="437760" cy="299850"/>
            </a:xfrm>
            <a:custGeom>
              <a:rect b="b" l="l" r="r" t="t"/>
              <a:pathLst>
                <a:path extrusionOk="0" h="709704" w="1036118">
                  <a:moveTo>
                    <a:pt x="1036119" y="597602"/>
                  </a:moveTo>
                  <a:lnTo>
                    <a:pt x="0" y="0"/>
                  </a:lnTo>
                  <a:lnTo>
                    <a:pt x="0" y="112102"/>
                  </a:lnTo>
                  <a:lnTo>
                    <a:pt x="1036119" y="709704"/>
                  </a:lnTo>
                  <a:lnTo>
                    <a:pt x="1036119" y="597602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50"/>
            <p:cNvSpPr/>
            <p:nvPr/>
          </p:nvSpPr>
          <p:spPr>
            <a:xfrm>
              <a:off x="6014376" y="2104325"/>
              <a:ext cx="530396" cy="353482"/>
            </a:xfrm>
            <a:custGeom>
              <a:rect b="b" l="l" r="r" t="t"/>
              <a:pathLst>
                <a:path extrusionOk="0" h="836643" w="1255376">
                  <a:moveTo>
                    <a:pt x="1255377" y="724541"/>
                  </a:moveTo>
                  <a:lnTo>
                    <a:pt x="0" y="0"/>
                  </a:lnTo>
                  <a:lnTo>
                    <a:pt x="0" y="112102"/>
                  </a:lnTo>
                  <a:lnTo>
                    <a:pt x="1255377" y="836643"/>
                  </a:lnTo>
                  <a:lnTo>
                    <a:pt x="1255377" y="724541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50"/>
            <p:cNvSpPr/>
            <p:nvPr/>
          </p:nvSpPr>
          <p:spPr>
            <a:xfrm>
              <a:off x="6597680" y="2248236"/>
              <a:ext cx="117711" cy="175065"/>
            </a:xfrm>
            <a:custGeom>
              <a:rect b="b" l="l" r="r" t="t"/>
              <a:pathLst>
                <a:path extrusionOk="0" h="414354" w="278606">
                  <a:moveTo>
                    <a:pt x="0" y="126810"/>
                  </a:moveTo>
                  <a:cubicBezTo>
                    <a:pt x="0" y="232318"/>
                    <a:pt x="62645" y="353487"/>
                    <a:pt x="139303" y="397998"/>
                  </a:cubicBezTo>
                  <a:cubicBezTo>
                    <a:pt x="215961" y="442509"/>
                    <a:pt x="278606" y="393052"/>
                    <a:pt x="278606" y="287545"/>
                  </a:cubicBezTo>
                  <a:cubicBezTo>
                    <a:pt x="278606" y="182037"/>
                    <a:pt x="215961" y="60868"/>
                    <a:pt x="139303" y="16357"/>
                  </a:cubicBezTo>
                  <a:cubicBezTo>
                    <a:pt x="62645" y="-28154"/>
                    <a:pt x="0" y="21303"/>
                    <a:pt x="0" y="126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50"/>
            <p:cNvSpPr/>
            <p:nvPr/>
          </p:nvSpPr>
          <p:spPr>
            <a:xfrm>
              <a:off x="6330462" y="2791205"/>
              <a:ext cx="291143" cy="396639"/>
            </a:xfrm>
            <a:custGeom>
              <a:rect b="b" l="l" r="r" t="t"/>
              <a:pathLst>
                <a:path extrusionOk="0" h="938791" w="689097">
                  <a:moveTo>
                    <a:pt x="344549" y="11931"/>
                  </a:moveTo>
                  <a:cubicBezTo>
                    <a:pt x="394005" y="39956"/>
                    <a:pt x="433571" y="109196"/>
                    <a:pt x="433571" y="166071"/>
                  </a:cubicBezTo>
                  <a:lnTo>
                    <a:pt x="433571" y="417476"/>
                  </a:lnTo>
                  <a:lnTo>
                    <a:pt x="600075" y="513092"/>
                  </a:lnTo>
                  <a:cubicBezTo>
                    <a:pt x="649532" y="541118"/>
                    <a:pt x="689097" y="610357"/>
                    <a:pt x="689097" y="667233"/>
                  </a:cubicBezTo>
                  <a:cubicBezTo>
                    <a:pt x="689097" y="724107"/>
                    <a:pt x="649532" y="747188"/>
                    <a:pt x="600075" y="719162"/>
                  </a:cubicBezTo>
                  <a:lnTo>
                    <a:pt x="433571" y="623546"/>
                  </a:lnTo>
                  <a:lnTo>
                    <a:pt x="433571" y="874951"/>
                  </a:lnTo>
                  <a:cubicBezTo>
                    <a:pt x="433571" y="931826"/>
                    <a:pt x="394005" y="954906"/>
                    <a:pt x="344549" y="926880"/>
                  </a:cubicBezTo>
                  <a:cubicBezTo>
                    <a:pt x="295092" y="898855"/>
                    <a:pt x="255526" y="829616"/>
                    <a:pt x="255526" y="772740"/>
                  </a:cubicBezTo>
                  <a:lnTo>
                    <a:pt x="255526" y="521335"/>
                  </a:lnTo>
                  <a:lnTo>
                    <a:pt x="89022" y="424894"/>
                  </a:lnTo>
                  <a:cubicBezTo>
                    <a:pt x="39565" y="396869"/>
                    <a:pt x="0" y="327630"/>
                    <a:pt x="0" y="270754"/>
                  </a:cubicBezTo>
                  <a:cubicBezTo>
                    <a:pt x="0" y="213879"/>
                    <a:pt x="39565" y="190799"/>
                    <a:pt x="89022" y="218825"/>
                  </a:cubicBezTo>
                  <a:lnTo>
                    <a:pt x="255526" y="314441"/>
                  </a:lnTo>
                  <a:lnTo>
                    <a:pt x="255526" y="63036"/>
                  </a:lnTo>
                  <a:cubicBezTo>
                    <a:pt x="255526" y="6985"/>
                    <a:pt x="295092" y="-16095"/>
                    <a:pt x="344549" y="1193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  <a:alpha val="2980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08" name="Google Shape;40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2325" y="1051100"/>
            <a:ext cx="3966975" cy="311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1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 da extensão</a:t>
            </a:r>
            <a:endParaRPr/>
          </a:p>
        </p:txBody>
      </p:sp>
      <p:sp>
        <p:nvSpPr>
          <p:cNvPr id="414" name="Google Shape;414;p51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5" name="Google Shape;41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0025"/>
            <a:ext cx="8839197" cy="30845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2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Código da main</a:t>
            </a:r>
            <a:endParaRPr/>
          </a:p>
        </p:txBody>
      </p:sp>
      <p:sp>
        <p:nvSpPr>
          <p:cNvPr id="421" name="Google Shape;421;p52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2" name="Google Shape;42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4988" y="1256625"/>
            <a:ext cx="5874013" cy="360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3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Dados recebidos</a:t>
            </a:r>
            <a:endParaRPr/>
          </a:p>
        </p:txBody>
      </p:sp>
      <p:sp>
        <p:nvSpPr>
          <p:cNvPr id="428" name="Google Shape;428;p53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9" name="Google Shape;429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2438" y="924700"/>
            <a:ext cx="5057837" cy="3606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54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Referências</a:t>
            </a:r>
            <a:endParaRPr/>
          </a:p>
        </p:txBody>
      </p:sp>
      <p:sp>
        <p:nvSpPr>
          <p:cNvPr id="435" name="Google Shape;435;p54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6" name="Google Shape;436;p54"/>
          <p:cNvSpPr txBox="1"/>
          <p:nvPr>
            <p:ph idx="1" type="body"/>
          </p:nvPr>
        </p:nvSpPr>
        <p:spPr>
          <a:xfrm>
            <a:off x="492475" y="1554450"/>
            <a:ext cx="7716300" cy="303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https://aws.amazon.com/lambda/sla/historical/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 u="sng">
                <a:solidFill>
                  <a:schemeClr val="hlink"/>
                </a:solidFill>
                <a:hlinkClick r:id="rId4"/>
              </a:rPr>
              <a:t>https://docs.aws.amazon.com/lambda/latest/dg/lambda-runtime-environment.html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 u="sng">
                <a:solidFill>
                  <a:schemeClr val="hlink"/>
                </a:solidFill>
                <a:hlinkClick r:id="rId5"/>
              </a:rPr>
              <a:t>https://docs.aws.amazon.com/lambda/latest/dg/lambda-concurrency.html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 u="sng">
                <a:solidFill>
                  <a:schemeClr val="hlink"/>
                </a:solidFill>
                <a:hlinkClick r:id="rId6"/>
              </a:rPr>
              <a:t>https://catalog.workshops.aws/lambdaextensions/en-US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https://docs.aws.amazon.com/lambda/latest/dg/runtimes-extensions-api.html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https://docs.aws.amazon.com/lambda/latest/dg/chapter-layers.html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 u="sng">
                <a:solidFill>
                  <a:schemeClr val="hlink"/>
                </a:solidFill>
                <a:hlinkClick r:id="rId8"/>
              </a:rPr>
              <a:t>https://docs.aws.amazon.com/lambda/latest/dg/telemetry-api.html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 u="sng">
                <a:solidFill>
                  <a:schemeClr val="hlink"/>
                </a:solidFill>
                <a:hlinkClick r:id="rId9"/>
              </a:rPr>
              <a:t>https://github.com/aws-samples/aws-lambda-extensions</a:t>
            </a:r>
            <a:endParaRPr sz="1600"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5"/>
          <p:cNvSpPr txBox="1"/>
          <p:nvPr>
            <p:ph type="title"/>
          </p:nvPr>
        </p:nvSpPr>
        <p:spPr>
          <a:xfrm>
            <a:off x="855300" y="836000"/>
            <a:ext cx="53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Perguntas?</a:t>
            </a:r>
            <a:endParaRPr/>
          </a:p>
        </p:txBody>
      </p:sp>
      <p:sp>
        <p:nvSpPr>
          <p:cNvPr id="442" name="Google Shape;442;p55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3" name="Google Shape;44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5750" y="826275"/>
            <a:ext cx="3490950" cy="349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56"/>
          <p:cNvSpPr txBox="1"/>
          <p:nvPr>
            <p:ph type="ctrTitle"/>
          </p:nvPr>
        </p:nvSpPr>
        <p:spPr>
          <a:xfrm>
            <a:off x="855300" y="1598547"/>
            <a:ext cx="51108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Obrigado!</a:t>
            </a:r>
            <a:endParaRPr/>
          </a:p>
        </p:txBody>
      </p:sp>
      <p:sp>
        <p:nvSpPr>
          <p:cNvPr id="449" name="Google Shape;449;p56"/>
          <p:cNvSpPr txBox="1"/>
          <p:nvPr>
            <p:ph idx="1" type="subTitle"/>
          </p:nvPr>
        </p:nvSpPr>
        <p:spPr>
          <a:xfrm>
            <a:off x="825525" y="3027477"/>
            <a:ext cx="51108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1800">
                <a:latin typeface="Barlow"/>
                <a:ea typeface="Barlow"/>
                <a:cs typeface="Barlow"/>
                <a:sym typeface="Barlow"/>
              </a:rPr>
              <a:t>Aponte o celular e conecte-se :)</a:t>
            </a:r>
            <a:endParaRPr b="1" sz="1800"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50" name="Google Shape;450;p56"/>
          <p:cNvGrpSpPr/>
          <p:nvPr/>
        </p:nvGrpSpPr>
        <p:grpSpPr>
          <a:xfrm>
            <a:off x="5666057" y="1129221"/>
            <a:ext cx="3063626" cy="2885062"/>
            <a:chOff x="5666057" y="1129221"/>
            <a:chExt cx="3063626" cy="2885062"/>
          </a:xfrm>
        </p:grpSpPr>
        <p:sp>
          <p:nvSpPr>
            <p:cNvPr id="451" name="Google Shape;451;p56"/>
            <p:cNvSpPr/>
            <p:nvPr/>
          </p:nvSpPr>
          <p:spPr>
            <a:xfrm>
              <a:off x="6277435" y="1466157"/>
              <a:ext cx="753978" cy="813530"/>
            </a:xfrm>
            <a:custGeom>
              <a:rect b="b" l="l" r="r" t="t"/>
              <a:pathLst>
                <a:path extrusionOk="0" h="1925515" w="1784563">
                  <a:moveTo>
                    <a:pt x="1784564" y="1004796"/>
                  </a:moveTo>
                  <a:lnTo>
                    <a:pt x="8243" y="0"/>
                  </a:lnTo>
                  <a:lnTo>
                    <a:pt x="0" y="920719"/>
                  </a:lnTo>
                  <a:lnTo>
                    <a:pt x="1776321" y="1925515"/>
                  </a:lnTo>
                  <a:lnTo>
                    <a:pt x="1784564" y="100479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  <a:alpha val="29800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Google Shape;452;p56"/>
            <p:cNvSpPr/>
            <p:nvPr/>
          </p:nvSpPr>
          <p:spPr>
            <a:xfrm>
              <a:off x="6470830" y="1667556"/>
              <a:ext cx="226019" cy="174477"/>
            </a:xfrm>
            <a:custGeom>
              <a:rect b="b" l="l" r="r" t="t"/>
              <a:pathLst>
                <a:path extrusionOk="0" h="412963" w="534957">
                  <a:moveTo>
                    <a:pt x="824" y="0"/>
                  </a:moveTo>
                  <a:lnTo>
                    <a:pt x="534957" y="302510"/>
                  </a:lnTo>
                  <a:lnTo>
                    <a:pt x="534133" y="412964"/>
                  </a:lnTo>
                  <a:lnTo>
                    <a:pt x="0" y="110453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56"/>
            <p:cNvSpPr/>
            <p:nvPr/>
          </p:nvSpPr>
          <p:spPr>
            <a:xfrm>
              <a:off x="6470137" y="1760803"/>
              <a:ext cx="480944" cy="319352"/>
            </a:xfrm>
            <a:custGeom>
              <a:rect b="b" l="l" r="r" t="t"/>
              <a:pathLst>
                <a:path extrusionOk="0" h="755863" w="1138329">
                  <a:moveTo>
                    <a:pt x="824" y="0"/>
                  </a:moveTo>
                  <a:lnTo>
                    <a:pt x="1138329" y="643762"/>
                  </a:lnTo>
                  <a:lnTo>
                    <a:pt x="1137505" y="755864"/>
                  </a:lnTo>
                  <a:lnTo>
                    <a:pt x="0" y="112102"/>
                  </a:lnTo>
                  <a:lnTo>
                    <a:pt x="824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Google Shape;454;p56"/>
            <p:cNvSpPr/>
            <p:nvPr/>
          </p:nvSpPr>
          <p:spPr>
            <a:xfrm>
              <a:off x="6346401" y="1595026"/>
              <a:ext cx="85332" cy="125885"/>
            </a:xfrm>
            <a:custGeom>
              <a:rect b="b" l="l" r="r" t="t"/>
              <a:pathLst>
                <a:path extrusionOk="0" h="297952" w="201970">
                  <a:moveTo>
                    <a:pt x="201960" y="206264"/>
                  </a:moveTo>
                  <a:cubicBezTo>
                    <a:pt x="201135" y="282097"/>
                    <a:pt x="155800" y="318366"/>
                    <a:pt x="99749" y="286219"/>
                  </a:cubicBezTo>
                  <a:cubicBezTo>
                    <a:pt x="43698" y="254896"/>
                    <a:pt x="-813" y="167523"/>
                    <a:pt x="11" y="91689"/>
                  </a:cubicBezTo>
                  <a:cubicBezTo>
                    <a:pt x="835" y="15855"/>
                    <a:pt x="46171" y="-20413"/>
                    <a:pt x="102222" y="11734"/>
                  </a:cubicBezTo>
                  <a:cubicBezTo>
                    <a:pt x="158273" y="43056"/>
                    <a:pt x="202784" y="130430"/>
                    <a:pt x="201960" y="2062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Google Shape;455;p56"/>
            <p:cNvSpPr/>
            <p:nvPr/>
          </p:nvSpPr>
          <p:spPr>
            <a:xfrm>
              <a:off x="7976053" y="3200753"/>
              <a:ext cx="753630" cy="813530"/>
            </a:xfrm>
            <a:custGeom>
              <a:rect b="b" l="l" r="r" t="t"/>
              <a:pathLst>
                <a:path extrusionOk="0" h="1925515" w="1783739">
                  <a:moveTo>
                    <a:pt x="1783740" y="1004796"/>
                  </a:moveTo>
                  <a:lnTo>
                    <a:pt x="8243" y="0"/>
                  </a:lnTo>
                  <a:lnTo>
                    <a:pt x="0" y="920719"/>
                  </a:lnTo>
                  <a:lnTo>
                    <a:pt x="1776321" y="1925515"/>
                  </a:lnTo>
                  <a:lnTo>
                    <a:pt x="1783740" y="1004796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  <a:alpha val="298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" name="Google Shape;456;p56"/>
            <p:cNvSpPr/>
            <p:nvPr/>
          </p:nvSpPr>
          <p:spPr>
            <a:xfrm>
              <a:off x="8169449" y="3402152"/>
              <a:ext cx="226019" cy="174477"/>
            </a:xfrm>
            <a:custGeom>
              <a:rect b="b" l="l" r="r" t="t"/>
              <a:pathLst>
                <a:path extrusionOk="0" h="412963" w="534957">
                  <a:moveTo>
                    <a:pt x="825" y="0"/>
                  </a:moveTo>
                  <a:lnTo>
                    <a:pt x="534957" y="302510"/>
                  </a:lnTo>
                  <a:lnTo>
                    <a:pt x="534133" y="412964"/>
                  </a:lnTo>
                  <a:lnTo>
                    <a:pt x="0" y="110454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" name="Google Shape;457;p56"/>
            <p:cNvSpPr/>
            <p:nvPr/>
          </p:nvSpPr>
          <p:spPr>
            <a:xfrm>
              <a:off x="8168755" y="3495399"/>
              <a:ext cx="480944" cy="319352"/>
            </a:xfrm>
            <a:custGeom>
              <a:rect b="b" l="l" r="r" t="t"/>
              <a:pathLst>
                <a:path extrusionOk="0" h="755863" w="1138329">
                  <a:moveTo>
                    <a:pt x="825" y="0"/>
                  </a:moveTo>
                  <a:lnTo>
                    <a:pt x="1138329" y="643762"/>
                  </a:lnTo>
                  <a:lnTo>
                    <a:pt x="1137505" y="755863"/>
                  </a:lnTo>
                  <a:lnTo>
                    <a:pt x="0" y="112102"/>
                  </a:lnTo>
                  <a:lnTo>
                    <a:pt x="825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" name="Google Shape;458;p56"/>
            <p:cNvSpPr/>
            <p:nvPr/>
          </p:nvSpPr>
          <p:spPr>
            <a:xfrm>
              <a:off x="8045020" y="3329622"/>
              <a:ext cx="85332" cy="125885"/>
            </a:xfrm>
            <a:custGeom>
              <a:rect b="b" l="l" r="r" t="t"/>
              <a:pathLst>
                <a:path extrusionOk="0" h="297952" w="201970">
                  <a:moveTo>
                    <a:pt x="201960" y="206264"/>
                  </a:moveTo>
                  <a:cubicBezTo>
                    <a:pt x="201135" y="282097"/>
                    <a:pt x="155800" y="318366"/>
                    <a:pt x="99749" y="286219"/>
                  </a:cubicBezTo>
                  <a:cubicBezTo>
                    <a:pt x="43698" y="254896"/>
                    <a:pt x="-813" y="167523"/>
                    <a:pt x="11" y="91689"/>
                  </a:cubicBezTo>
                  <a:cubicBezTo>
                    <a:pt x="835" y="15855"/>
                    <a:pt x="46171" y="-20413"/>
                    <a:pt x="102222" y="11734"/>
                  </a:cubicBezTo>
                  <a:cubicBezTo>
                    <a:pt x="158272" y="43056"/>
                    <a:pt x="202784" y="130430"/>
                    <a:pt x="201960" y="2062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" name="Google Shape;459;p56"/>
            <p:cNvSpPr/>
            <p:nvPr/>
          </p:nvSpPr>
          <p:spPr>
            <a:xfrm>
              <a:off x="7260006" y="1129221"/>
              <a:ext cx="1190345" cy="1989945"/>
            </a:xfrm>
            <a:custGeom>
              <a:rect b="b" l="l" r="r" t="t"/>
              <a:pathLst>
                <a:path extrusionOk="0" h="4709929" w="2817385">
                  <a:moveTo>
                    <a:pt x="1415287" y="36268"/>
                  </a:moveTo>
                  <a:cubicBezTo>
                    <a:pt x="1080630" y="101386"/>
                    <a:pt x="328063" y="185463"/>
                    <a:pt x="0" y="0"/>
                  </a:cubicBezTo>
                  <a:cubicBezTo>
                    <a:pt x="2473" y="1312252"/>
                    <a:pt x="323942" y="3174298"/>
                    <a:pt x="1374897" y="4709930"/>
                  </a:cubicBezTo>
                  <a:cubicBezTo>
                    <a:pt x="2442338" y="4372799"/>
                    <a:pt x="2792657" y="2891570"/>
                    <a:pt x="2817385" y="1594980"/>
                  </a:cubicBezTo>
                  <a:cubicBezTo>
                    <a:pt x="2489322" y="1408693"/>
                    <a:pt x="1745823" y="478082"/>
                    <a:pt x="1415287" y="36268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" name="Google Shape;460;p56"/>
            <p:cNvSpPr/>
            <p:nvPr/>
          </p:nvSpPr>
          <p:spPr>
            <a:xfrm>
              <a:off x="7088100" y="1243613"/>
              <a:ext cx="1190345" cy="1989945"/>
            </a:xfrm>
            <a:custGeom>
              <a:rect b="b" l="l" r="r" t="t"/>
              <a:pathLst>
                <a:path extrusionOk="0" h="4709929" w="2817384">
                  <a:moveTo>
                    <a:pt x="1415287" y="36268"/>
                  </a:moveTo>
                  <a:cubicBezTo>
                    <a:pt x="1080630" y="101386"/>
                    <a:pt x="328063" y="185463"/>
                    <a:pt x="0" y="0"/>
                  </a:cubicBezTo>
                  <a:cubicBezTo>
                    <a:pt x="2473" y="1312252"/>
                    <a:pt x="323942" y="3174298"/>
                    <a:pt x="1374897" y="4709930"/>
                  </a:cubicBezTo>
                  <a:cubicBezTo>
                    <a:pt x="2442338" y="4372799"/>
                    <a:pt x="2792657" y="2890746"/>
                    <a:pt x="2817385" y="1594980"/>
                  </a:cubicBezTo>
                  <a:cubicBezTo>
                    <a:pt x="2489322" y="1408693"/>
                    <a:pt x="1745823" y="478082"/>
                    <a:pt x="1415287" y="36268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49803"/>
                    <a:alpha val="29800"/>
                  </a:srgbClr>
                </a:gs>
                <a:gs pos="100000">
                  <a:srgbClr val="FFFFFF">
                    <a:alpha val="0"/>
                    <a:alpha val="29800"/>
                  </a:srgbClr>
                </a:gs>
              </a:gsLst>
              <a:lin ang="6600474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Google Shape;461;p56"/>
            <p:cNvSpPr/>
            <p:nvPr/>
          </p:nvSpPr>
          <p:spPr>
            <a:xfrm>
              <a:off x="7666552" y="1258866"/>
              <a:ext cx="609451" cy="1974273"/>
            </a:xfrm>
            <a:custGeom>
              <a:rect b="b" l="l" r="r" t="t"/>
              <a:pathLst>
                <a:path extrusionOk="0" h="4672836" w="1442487">
                  <a:moveTo>
                    <a:pt x="1442488" y="1557887"/>
                  </a:moveTo>
                  <a:cubicBezTo>
                    <a:pt x="1113601" y="1371600"/>
                    <a:pt x="370925" y="441813"/>
                    <a:pt x="40389" y="0"/>
                  </a:cubicBezTo>
                  <a:lnTo>
                    <a:pt x="0" y="4672837"/>
                  </a:lnTo>
                  <a:cubicBezTo>
                    <a:pt x="1066617" y="4336531"/>
                    <a:pt x="1416935" y="2854478"/>
                    <a:pt x="1442488" y="155788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56"/>
            <p:cNvSpPr/>
            <p:nvPr/>
          </p:nvSpPr>
          <p:spPr>
            <a:xfrm>
              <a:off x="6932829" y="2301564"/>
              <a:ext cx="699301" cy="1668851"/>
            </a:xfrm>
            <a:custGeom>
              <a:rect b="b" l="l" r="r" t="t"/>
              <a:pathLst>
                <a:path extrusionOk="0" h="3949944" w="1655151">
                  <a:moveTo>
                    <a:pt x="0" y="0"/>
                  </a:moveTo>
                  <a:lnTo>
                    <a:pt x="1654328" y="910828"/>
                  </a:lnTo>
                  <a:lnTo>
                    <a:pt x="1655152" y="3949944"/>
                  </a:lnTo>
                  <a:lnTo>
                    <a:pt x="824" y="303994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  <a:alpha val="2980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56"/>
            <p:cNvSpPr/>
            <p:nvPr/>
          </p:nvSpPr>
          <p:spPr>
            <a:xfrm>
              <a:off x="7022942" y="3048577"/>
              <a:ext cx="528307" cy="750495"/>
            </a:xfrm>
            <a:custGeom>
              <a:rect b="b" l="l" r="r" t="t"/>
              <a:pathLst>
                <a:path extrusionOk="0" h="1776320" w="1250431">
                  <a:moveTo>
                    <a:pt x="0" y="0"/>
                  </a:moveTo>
                  <a:lnTo>
                    <a:pt x="1247134" y="686624"/>
                  </a:lnTo>
                  <a:lnTo>
                    <a:pt x="1250431" y="1776321"/>
                  </a:lnTo>
                  <a:lnTo>
                    <a:pt x="3297" y="10896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Google Shape;464;p56"/>
            <p:cNvSpPr/>
            <p:nvPr/>
          </p:nvSpPr>
          <p:spPr>
            <a:xfrm>
              <a:off x="7032299" y="2743533"/>
              <a:ext cx="243780" cy="181442"/>
            </a:xfrm>
            <a:custGeom>
              <a:rect b="b" l="l" r="r" t="t"/>
              <a:pathLst>
                <a:path extrusionOk="0" h="429449" w="576995">
                  <a:moveTo>
                    <a:pt x="0" y="0"/>
                  </a:moveTo>
                  <a:lnTo>
                    <a:pt x="576995" y="317347"/>
                  </a:lnTo>
                  <a:lnTo>
                    <a:pt x="576995" y="429449"/>
                  </a:lnTo>
                  <a:lnTo>
                    <a:pt x="0" y="112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65;p56"/>
            <p:cNvSpPr/>
            <p:nvPr/>
          </p:nvSpPr>
          <p:spPr>
            <a:xfrm>
              <a:off x="7033339" y="2837126"/>
              <a:ext cx="243780" cy="181442"/>
            </a:xfrm>
            <a:custGeom>
              <a:rect b="b" l="l" r="r" t="t"/>
              <a:pathLst>
                <a:path extrusionOk="0" h="429449" w="576995">
                  <a:moveTo>
                    <a:pt x="0" y="0"/>
                  </a:moveTo>
                  <a:lnTo>
                    <a:pt x="576995" y="317347"/>
                  </a:lnTo>
                  <a:lnTo>
                    <a:pt x="576995" y="429449"/>
                  </a:lnTo>
                  <a:lnTo>
                    <a:pt x="0" y="112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" name="Google Shape;466;p56"/>
            <p:cNvSpPr/>
            <p:nvPr/>
          </p:nvSpPr>
          <p:spPr>
            <a:xfrm>
              <a:off x="7032993" y="2927253"/>
              <a:ext cx="462486" cy="301939"/>
            </a:xfrm>
            <a:custGeom>
              <a:rect b="b" l="l" r="r" t="t"/>
              <a:pathLst>
                <a:path extrusionOk="0" h="714649" w="1094642">
                  <a:moveTo>
                    <a:pt x="0" y="0"/>
                  </a:moveTo>
                  <a:lnTo>
                    <a:pt x="1094643" y="602548"/>
                  </a:lnTo>
                  <a:lnTo>
                    <a:pt x="1094643" y="714650"/>
                  </a:lnTo>
                  <a:lnTo>
                    <a:pt x="0" y="112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" name="Google Shape;467;p56"/>
            <p:cNvSpPr/>
            <p:nvPr/>
          </p:nvSpPr>
          <p:spPr>
            <a:xfrm>
              <a:off x="6932829" y="2301564"/>
              <a:ext cx="699650" cy="606665"/>
            </a:xfrm>
            <a:custGeom>
              <a:rect b="b" l="l" r="r" t="t"/>
              <a:pathLst>
                <a:path extrusionOk="0" h="1435893" w="1655976">
                  <a:moveTo>
                    <a:pt x="0" y="0"/>
                  </a:moveTo>
                  <a:lnTo>
                    <a:pt x="1654328" y="910828"/>
                  </a:lnTo>
                  <a:lnTo>
                    <a:pt x="1655976" y="1435894"/>
                  </a:lnTo>
                  <a:lnTo>
                    <a:pt x="824" y="525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56"/>
            <p:cNvSpPr/>
            <p:nvPr/>
          </p:nvSpPr>
          <p:spPr>
            <a:xfrm>
              <a:off x="7018436" y="2419516"/>
              <a:ext cx="88806" cy="131106"/>
            </a:xfrm>
            <a:custGeom>
              <a:rect b="b" l="l" r="r" t="t"/>
              <a:pathLst>
                <a:path extrusionOk="0" h="310309" w="210191">
                  <a:moveTo>
                    <a:pt x="210191" y="213266"/>
                  </a:moveTo>
                  <a:cubicBezTo>
                    <a:pt x="210191" y="292397"/>
                    <a:pt x="163207" y="331138"/>
                    <a:pt x="105508" y="298991"/>
                  </a:cubicBezTo>
                  <a:cubicBezTo>
                    <a:pt x="47808" y="266845"/>
                    <a:pt x="0" y="176998"/>
                    <a:pt x="0" y="97043"/>
                  </a:cubicBezTo>
                  <a:cubicBezTo>
                    <a:pt x="0" y="17912"/>
                    <a:pt x="46984" y="-20829"/>
                    <a:pt x="104683" y="11318"/>
                  </a:cubicBezTo>
                  <a:cubicBezTo>
                    <a:pt x="163207" y="43465"/>
                    <a:pt x="210191" y="134136"/>
                    <a:pt x="210191" y="213266"/>
                  </a:cubicBez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56"/>
            <p:cNvSpPr/>
            <p:nvPr/>
          </p:nvSpPr>
          <p:spPr>
            <a:xfrm>
              <a:off x="7345267" y="2854458"/>
              <a:ext cx="474675" cy="451690"/>
            </a:xfrm>
            <a:custGeom>
              <a:rect b="b" l="l" r="r" t="t"/>
              <a:pathLst>
                <a:path extrusionOk="0" h="1069089" w="1123491">
                  <a:moveTo>
                    <a:pt x="1649" y="451705"/>
                  </a:moveTo>
                  <a:lnTo>
                    <a:pt x="0" y="0"/>
                  </a:lnTo>
                  <a:lnTo>
                    <a:pt x="1121843" y="617385"/>
                  </a:lnTo>
                  <a:lnTo>
                    <a:pt x="1123492" y="1069090"/>
                  </a:lnTo>
                  <a:lnTo>
                    <a:pt x="1649" y="451705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Google Shape;470;p56"/>
            <p:cNvSpPr/>
            <p:nvPr/>
          </p:nvSpPr>
          <p:spPr>
            <a:xfrm>
              <a:off x="5775924" y="1647104"/>
              <a:ext cx="1036763" cy="1220992"/>
            </a:xfrm>
            <a:custGeom>
              <a:rect b="b" l="l" r="r" t="t"/>
              <a:pathLst>
                <a:path extrusionOk="0" h="2889921" w="2453878">
                  <a:moveTo>
                    <a:pt x="2453054" y="1415287"/>
                  </a:moveTo>
                  <a:lnTo>
                    <a:pt x="0" y="0"/>
                  </a:lnTo>
                  <a:lnTo>
                    <a:pt x="824" y="1278456"/>
                  </a:lnTo>
                  <a:lnTo>
                    <a:pt x="2237093" y="2569277"/>
                  </a:lnTo>
                  <a:lnTo>
                    <a:pt x="2453878" y="2889922"/>
                  </a:lnTo>
                  <a:lnTo>
                    <a:pt x="2453054" y="1415287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  <a:alpha val="29800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p56"/>
            <p:cNvSpPr/>
            <p:nvPr/>
          </p:nvSpPr>
          <p:spPr>
            <a:xfrm>
              <a:off x="5666057" y="1710540"/>
              <a:ext cx="391093" cy="372288"/>
            </a:xfrm>
            <a:custGeom>
              <a:rect b="b" l="l" r="r" t="t"/>
              <a:pathLst>
                <a:path extrusionOk="0" h="881154" w="925665">
                  <a:moveTo>
                    <a:pt x="0" y="347021"/>
                  </a:moveTo>
                  <a:lnTo>
                    <a:pt x="0" y="0"/>
                  </a:lnTo>
                  <a:lnTo>
                    <a:pt x="925665" y="534133"/>
                  </a:lnTo>
                  <a:lnTo>
                    <a:pt x="925665" y="881154"/>
                  </a:lnTo>
                  <a:lnTo>
                    <a:pt x="0" y="3470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56"/>
            <p:cNvSpPr/>
            <p:nvPr/>
          </p:nvSpPr>
          <p:spPr>
            <a:xfrm>
              <a:off x="6316252" y="2089766"/>
              <a:ext cx="227064" cy="178308"/>
            </a:xfrm>
            <a:custGeom>
              <a:rect b="b" l="l" r="r" t="t"/>
              <a:pathLst>
                <a:path extrusionOk="0" h="422030" w="537429">
                  <a:moveTo>
                    <a:pt x="537430" y="309929"/>
                  </a:moveTo>
                  <a:lnTo>
                    <a:pt x="0" y="0"/>
                  </a:lnTo>
                  <a:lnTo>
                    <a:pt x="0" y="112102"/>
                  </a:lnTo>
                  <a:lnTo>
                    <a:pt x="537430" y="422031"/>
                  </a:lnTo>
                  <a:lnTo>
                    <a:pt x="537430" y="309929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56"/>
            <p:cNvSpPr/>
            <p:nvPr/>
          </p:nvSpPr>
          <p:spPr>
            <a:xfrm>
              <a:off x="6106568" y="2063421"/>
              <a:ext cx="437760" cy="299850"/>
            </a:xfrm>
            <a:custGeom>
              <a:rect b="b" l="l" r="r" t="t"/>
              <a:pathLst>
                <a:path extrusionOk="0" h="709704" w="1036118">
                  <a:moveTo>
                    <a:pt x="1036119" y="597602"/>
                  </a:moveTo>
                  <a:lnTo>
                    <a:pt x="0" y="0"/>
                  </a:lnTo>
                  <a:lnTo>
                    <a:pt x="0" y="112102"/>
                  </a:lnTo>
                  <a:lnTo>
                    <a:pt x="1036119" y="709704"/>
                  </a:lnTo>
                  <a:lnTo>
                    <a:pt x="1036119" y="597602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56"/>
            <p:cNvSpPr/>
            <p:nvPr/>
          </p:nvSpPr>
          <p:spPr>
            <a:xfrm>
              <a:off x="6014376" y="2104325"/>
              <a:ext cx="530396" cy="353482"/>
            </a:xfrm>
            <a:custGeom>
              <a:rect b="b" l="l" r="r" t="t"/>
              <a:pathLst>
                <a:path extrusionOk="0" h="836643" w="1255376">
                  <a:moveTo>
                    <a:pt x="1255377" y="724541"/>
                  </a:moveTo>
                  <a:lnTo>
                    <a:pt x="0" y="0"/>
                  </a:lnTo>
                  <a:lnTo>
                    <a:pt x="0" y="112102"/>
                  </a:lnTo>
                  <a:lnTo>
                    <a:pt x="1255377" y="836643"/>
                  </a:lnTo>
                  <a:lnTo>
                    <a:pt x="1255377" y="724541"/>
                  </a:lnTo>
                  <a:close/>
                </a:path>
              </a:pathLst>
            </a:custGeom>
            <a:solidFill>
              <a:srgbClr val="FFFFFF">
                <a:alpha val="29800"/>
              </a:srgbClr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56"/>
            <p:cNvSpPr/>
            <p:nvPr/>
          </p:nvSpPr>
          <p:spPr>
            <a:xfrm>
              <a:off x="6597680" y="2248236"/>
              <a:ext cx="117711" cy="175065"/>
            </a:xfrm>
            <a:custGeom>
              <a:rect b="b" l="l" r="r" t="t"/>
              <a:pathLst>
                <a:path extrusionOk="0" h="414354" w="278606">
                  <a:moveTo>
                    <a:pt x="0" y="126810"/>
                  </a:moveTo>
                  <a:cubicBezTo>
                    <a:pt x="0" y="232318"/>
                    <a:pt x="62645" y="353487"/>
                    <a:pt x="139303" y="397998"/>
                  </a:cubicBezTo>
                  <a:cubicBezTo>
                    <a:pt x="215961" y="442509"/>
                    <a:pt x="278606" y="393052"/>
                    <a:pt x="278606" y="287545"/>
                  </a:cubicBezTo>
                  <a:cubicBezTo>
                    <a:pt x="278606" y="182037"/>
                    <a:pt x="215961" y="60868"/>
                    <a:pt x="139303" y="16357"/>
                  </a:cubicBezTo>
                  <a:cubicBezTo>
                    <a:pt x="62645" y="-28154"/>
                    <a:pt x="0" y="21303"/>
                    <a:pt x="0" y="126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56"/>
            <p:cNvSpPr/>
            <p:nvPr/>
          </p:nvSpPr>
          <p:spPr>
            <a:xfrm>
              <a:off x="6330462" y="2791205"/>
              <a:ext cx="291143" cy="396639"/>
            </a:xfrm>
            <a:custGeom>
              <a:rect b="b" l="l" r="r" t="t"/>
              <a:pathLst>
                <a:path extrusionOk="0" h="938791" w="689097">
                  <a:moveTo>
                    <a:pt x="344549" y="11931"/>
                  </a:moveTo>
                  <a:cubicBezTo>
                    <a:pt x="394005" y="39956"/>
                    <a:pt x="433571" y="109196"/>
                    <a:pt x="433571" y="166071"/>
                  </a:cubicBezTo>
                  <a:lnTo>
                    <a:pt x="433571" y="417476"/>
                  </a:lnTo>
                  <a:lnTo>
                    <a:pt x="600075" y="513092"/>
                  </a:lnTo>
                  <a:cubicBezTo>
                    <a:pt x="649532" y="541118"/>
                    <a:pt x="689097" y="610357"/>
                    <a:pt x="689097" y="667233"/>
                  </a:cubicBezTo>
                  <a:cubicBezTo>
                    <a:pt x="689097" y="724107"/>
                    <a:pt x="649532" y="747188"/>
                    <a:pt x="600075" y="719162"/>
                  </a:cubicBezTo>
                  <a:lnTo>
                    <a:pt x="433571" y="623546"/>
                  </a:lnTo>
                  <a:lnTo>
                    <a:pt x="433571" y="874951"/>
                  </a:lnTo>
                  <a:cubicBezTo>
                    <a:pt x="433571" y="931826"/>
                    <a:pt x="394005" y="954906"/>
                    <a:pt x="344549" y="926880"/>
                  </a:cubicBezTo>
                  <a:cubicBezTo>
                    <a:pt x="295092" y="898855"/>
                    <a:pt x="255526" y="829616"/>
                    <a:pt x="255526" y="772740"/>
                  </a:cubicBezTo>
                  <a:lnTo>
                    <a:pt x="255526" y="521335"/>
                  </a:lnTo>
                  <a:lnTo>
                    <a:pt x="89022" y="424894"/>
                  </a:lnTo>
                  <a:cubicBezTo>
                    <a:pt x="39565" y="396869"/>
                    <a:pt x="0" y="327630"/>
                    <a:pt x="0" y="270754"/>
                  </a:cubicBezTo>
                  <a:cubicBezTo>
                    <a:pt x="0" y="213879"/>
                    <a:pt x="39565" y="190799"/>
                    <a:pt x="89022" y="218825"/>
                  </a:cubicBezTo>
                  <a:lnTo>
                    <a:pt x="255526" y="314441"/>
                  </a:lnTo>
                  <a:lnTo>
                    <a:pt x="255526" y="63036"/>
                  </a:lnTo>
                  <a:cubicBezTo>
                    <a:pt x="255526" y="6985"/>
                    <a:pt x="295092" y="-16095"/>
                    <a:pt x="344549" y="11931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29803"/>
                    <a:alpha val="29800"/>
                  </a:srgbClr>
                </a:gs>
                <a:gs pos="100000">
                  <a:srgbClr val="FFFFFF">
                    <a:alpha val="0"/>
                    <a:alpha val="2980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77" name="Google Shape;47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8300" y="1046550"/>
            <a:ext cx="2981050" cy="279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1938" y="287650"/>
            <a:ext cx="5733749" cy="531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5"/>
          <p:cNvSpPr txBox="1"/>
          <p:nvPr>
            <p:ph type="title"/>
          </p:nvPr>
        </p:nvSpPr>
        <p:spPr>
          <a:xfrm>
            <a:off x="855300" y="836000"/>
            <a:ext cx="6666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Qual o foco de hoje?</a:t>
            </a:r>
            <a:endParaRPr/>
          </a:p>
        </p:txBody>
      </p:sp>
      <p:sp>
        <p:nvSpPr>
          <p:cNvPr id="127" name="Google Shape;127;p15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8" name="Google Shape;12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4374" y="202237"/>
            <a:ext cx="6282251" cy="4739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5"/>
          <p:cNvSpPr txBox="1"/>
          <p:nvPr>
            <p:ph idx="4294967295" type="subTitle"/>
          </p:nvPr>
        </p:nvSpPr>
        <p:spPr>
          <a:xfrm>
            <a:off x="4721800" y="4106875"/>
            <a:ext cx="1907400" cy="34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Barlow"/>
                <a:ea typeface="Barlow"/>
                <a:cs typeface="Barlow"/>
                <a:sym typeface="Barlow"/>
              </a:rPr>
              <a:t>AWS LAMBDA</a:t>
            </a:r>
            <a:endParaRPr b="1" sz="18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30" name="Google Shape;130;p15"/>
          <p:cNvSpPr txBox="1"/>
          <p:nvPr>
            <p:ph idx="1" type="body"/>
          </p:nvPr>
        </p:nvSpPr>
        <p:spPr>
          <a:xfrm>
            <a:off x="855250" y="1411750"/>
            <a:ext cx="5453100" cy="353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╸"/>
            </a:pPr>
            <a:r>
              <a:rPr lang="en" sz="1600"/>
              <a:t>Functions as a Service (FaaS);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8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6"/>
          <p:cNvSpPr txBox="1"/>
          <p:nvPr>
            <p:ph type="title"/>
          </p:nvPr>
        </p:nvSpPr>
        <p:spPr>
          <a:xfrm>
            <a:off x="855300" y="836000"/>
            <a:ext cx="6666900" cy="736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Quem aqui já mexeu com serverless? AWS Lambda?</a:t>
            </a:r>
            <a:endParaRPr/>
          </a:p>
        </p:txBody>
      </p:sp>
      <p:sp>
        <p:nvSpPr>
          <p:cNvPr id="136" name="Google Shape;136;p16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7" name="Google Shape;13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5700" y="1602850"/>
            <a:ext cx="3266500" cy="326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7"/>
          <p:cNvSpPr txBox="1"/>
          <p:nvPr>
            <p:ph type="title"/>
          </p:nvPr>
        </p:nvSpPr>
        <p:spPr>
          <a:xfrm>
            <a:off x="855300" y="836000"/>
            <a:ext cx="6666900" cy="736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 com observabilidade em um ecossistema de lambdas?</a:t>
            </a:r>
            <a:endParaRPr/>
          </a:p>
        </p:txBody>
      </p:sp>
      <p:sp>
        <p:nvSpPr>
          <p:cNvPr id="143" name="Google Shape;143;p17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4" name="Google Shape;14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5700" y="1602850"/>
            <a:ext cx="3266500" cy="326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8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" name="Google Shape;150;p18"/>
          <p:cNvSpPr txBox="1"/>
          <p:nvPr>
            <p:ph idx="4294967295" type="ctrTitle"/>
          </p:nvPr>
        </p:nvSpPr>
        <p:spPr>
          <a:xfrm>
            <a:off x="855300" y="1534047"/>
            <a:ext cx="51108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 que é serverless computing?</a:t>
            </a:r>
            <a:endParaRPr/>
          </a:p>
        </p:txBody>
      </p:sp>
      <p:sp>
        <p:nvSpPr>
          <p:cNvPr id="151" name="Google Shape;151;p18"/>
          <p:cNvSpPr txBox="1"/>
          <p:nvPr>
            <p:ph idx="4294967295" type="subTitle"/>
          </p:nvPr>
        </p:nvSpPr>
        <p:spPr>
          <a:xfrm>
            <a:off x="855300" y="2943152"/>
            <a:ext cx="5110800" cy="42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 b="1"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9"/>
          <p:cNvSpPr txBox="1"/>
          <p:nvPr>
            <p:ph type="title"/>
          </p:nvPr>
        </p:nvSpPr>
        <p:spPr>
          <a:xfrm>
            <a:off x="855300" y="836000"/>
            <a:ext cx="6666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Ora ora…</a:t>
            </a:r>
            <a:endParaRPr/>
          </a:p>
        </p:txBody>
      </p:sp>
      <p:sp>
        <p:nvSpPr>
          <p:cNvPr id="157" name="Google Shape;157;p19"/>
          <p:cNvSpPr txBox="1"/>
          <p:nvPr>
            <p:ph idx="12" type="sldNum"/>
          </p:nvPr>
        </p:nvSpPr>
        <p:spPr>
          <a:xfrm>
            <a:off x="8693400" y="4749850"/>
            <a:ext cx="450600" cy="34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8" name="Google Shape;15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8650" y="349225"/>
            <a:ext cx="3335091" cy="4445051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9"/>
          <p:cNvSpPr txBox="1"/>
          <p:nvPr>
            <p:ph type="title"/>
          </p:nvPr>
        </p:nvSpPr>
        <p:spPr>
          <a:xfrm>
            <a:off x="428400" y="2080875"/>
            <a:ext cx="4485600" cy="1339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'Sem servidor' descreve a experiência. Os servidores são invisíveis </a:t>
            </a:r>
            <a:r>
              <a:rPr lang="en" sz="1800"/>
              <a:t>para o desenvolvedor</a:t>
            </a:r>
            <a:r>
              <a:rPr lang="en" sz="1800">
                <a:solidFill>
                  <a:srgbClr val="FFFFFF"/>
                </a:solidFill>
              </a:rPr>
              <a:t>, que não os vê, gerencia ou interage, mas eles </a:t>
            </a:r>
            <a:r>
              <a:rPr lang="en" sz="1800"/>
              <a:t>existem sim</a:t>
            </a:r>
            <a:r>
              <a:rPr lang="en" sz="1800">
                <a:solidFill>
                  <a:srgbClr val="FFFFFF"/>
                </a:solidFill>
              </a:rPr>
              <a:t>.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essala template">
  <a:themeElements>
    <a:clrScheme name="Custom 347">
      <a:dk1>
        <a:srgbClr val="FFFFFF"/>
      </a:dk1>
      <a:lt1>
        <a:srgbClr val="0E0918"/>
      </a:lt1>
      <a:dk2>
        <a:srgbClr val="D1C8DA"/>
      </a:dk2>
      <a:lt2>
        <a:srgbClr val="8870A0"/>
      </a:lt2>
      <a:accent1>
        <a:srgbClr val="FF9E44"/>
      </a:accent1>
      <a:accent2>
        <a:srgbClr val="FF4093"/>
      </a:accent2>
      <a:accent3>
        <a:srgbClr val="C06EE2"/>
      </a:accent3>
      <a:accent4>
        <a:srgbClr val="5AA5DA"/>
      </a:accent4>
      <a:accent5>
        <a:srgbClr val="572D7E"/>
      </a:accent5>
      <a:accent6>
        <a:srgbClr val="0E0918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